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7" r:id="rId6"/>
    <p:sldId id="262" r:id="rId7"/>
    <p:sldId id="259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61" r:id="rId18"/>
  </p:sldIdLst>
  <p:sldSz cx="12192000" cy="6858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504" y="3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42CE45-6702-4166-9CB8-32E79D07713C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881B46BD-8202-421F-8807-A33051542F10}">
      <dgm:prSet phldrT="[Texto]"/>
      <dgm:spPr/>
      <dgm:t>
        <a:bodyPr/>
        <a:lstStyle/>
        <a:p>
          <a:r>
            <a:rPr lang="es-CR" dirty="0"/>
            <a:t>Criterio nacional “experto”</a:t>
          </a:r>
        </a:p>
      </dgm:t>
    </dgm:pt>
    <dgm:pt modelId="{39858C3B-16FA-411B-88E6-05A7530A5916}" type="parTrans" cxnId="{83590674-6D4B-4E64-8419-2CB14FCEFD1F}">
      <dgm:prSet/>
      <dgm:spPr/>
      <dgm:t>
        <a:bodyPr/>
        <a:lstStyle/>
        <a:p>
          <a:endParaRPr lang="es-CR"/>
        </a:p>
      </dgm:t>
    </dgm:pt>
    <dgm:pt modelId="{034AC9D6-1972-4141-9D54-37C1052C0CD2}" type="sibTrans" cxnId="{83590674-6D4B-4E64-8419-2CB14FCEFD1F}">
      <dgm:prSet/>
      <dgm:spPr/>
      <dgm:t>
        <a:bodyPr/>
        <a:lstStyle/>
        <a:p>
          <a:endParaRPr lang="es-CR"/>
        </a:p>
      </dgm:t>
    </dgm:pt>
    <dgm:pt modelId="{99D827B7-A175-4AEE-8116-1D71F724533E}">
      <dgm:prSet phldrT="[Texto]"/>
      <dgm:spPr/>
      <dgm:t>
        <a:bodyPr/>
        <a:lstStyle/>
        <a:p>
          <a:r>
            <a:rPr lang="es-CR" dirty="0"/>
            <a:t>Perspectiva del usuario</a:t>
          </a:r>
        </a:p>
      </dgm:t>
    </dgm:pt>
    <dgm:pt modelId="{B66E180B-7BDC-49BC-8165-DF12D490FF62}" type="parTrans" cxnId="{F6CABE06-BCA2-4E97-9374-B84EA57BA588}">
      <dgm:prSet/>
      <dgm:spPr/>
      <dgm:t>
        <a:bodyPr/>
        <a:lstStyle/>
        <a:p>
          <a:endParaRPr lang="es-CR"/>
        </a:p>
      </dgm:t>
    </dgm:pt>
    <dgm:pt modelId="{CC89935A-1DEE-49BE-8419-5937A31427BA}" type="sibTrans" cxnId="{F6CABE06-BCA2-4E97-9374-B84EA57BA588}">
      <dgm:prSet/>
      <dgm:spPr/>
      <dgm:t>
        <a:bodyPr/>
        <a:lstStyle/>
        <a:p>
          <a:endParaRPr lang="es-CR"/>
        </a:p>
      </dgm:t>
    </dgm:pt>
    <dgm:pt modelId="{8FB768AE-8B0D-4827-AE26-8ABDAE7AEA0A}">
      <dgm:prSet phldrT="[Texto]"/>
      <dgm:spPr/>
      <dgm:t>
        <a:bodyPr/>
        <a:lstStyle/>
        <a:p>
          <a:r>
            <a:rPr lang="es-CR" dirty="0"/>
            <a:t>Grupos organizados / comunales</a:t>
          </a:r>
        </a:p>
      </dgm:t>
    </dgm:pt>
    <dgm:pt modelId="{4E16BE16-83B0-42A0-BEA0-F6F11A878E3D}" type="parTrans" cxnId="{E864A802-88EF-4F26-8645-01DDAD8A6BC4}">
      <dgm:prSet/>
      <dgm:spPr/>
      <dgm:t>
        <a:bodyPr/>
        <a:lstStyle/>
        <a:p>
          <a:endParaRPr lang="es-CR"/>
        </a:p>
      </dgm:t>
    </dgm:pt>
    <dgm:pt modelId="{0AA22559-5B55-43F2-89C4-05AEE1F0D86E}" type="sibTrans" cxnId="{E864A802-88EF-4F26-8645-01DDAD8A6BC4}">
      <dgm:prSet/>
      <dgm:spPr/>
      <dgm:t>
        <a:bodyPr/>
        <a:lstStyle/>
        <a:p>
          <a:endParaRPr lang="es-CR"/>
        </a:p>
      </dgm:t>
    </dgm:pt>
    <dgm:pt modelId="{F31E1FF1-02B8-4B1C-B3E8-DD897BA4032C}" type="pres">
      <dgm:prSet presAssocID="{BE42CE45-6702-4166-9CB8-32E79D07713C}" presName="compositeShape" presStyleCnt="0">
        <dgm:presLayoutVars>
          <dgm:chMax val="7"/>
          <dgm:dir/>
          <dgm:resizeHandles val="exact"/>
        </dgm:presLayoutVars>
      </dgm:prSet>
      <dgm:spPr/>
    </dgm:pt>
    <dgm:pt modelId="{FF64D3EC-C160-49DF-80DD-0A3B567B66F3}" type="pres">
      <dgm:prSet presAssocID="{BE42CE45-6702-4166-9CB8-32E79D07713C}" presName="wedge1" presStyleLbl="node1" presStyleIdx="0" presStyleCnt="3"/>
      <dgm:spPr/>
    </dgm:pt>
    <dgm:pt modelId="{A0843CCE-F5EB-42EE-AED3-830FEE8177BB}" type="pres">
      <dgm:prSet presAssocID="{BE42CE45-6702-4166-9CB8-32E79D07713C}" presName="dummy1a" presStyleCnt="0"/>
      <dgm:spPr/>
    </dgm:pt>
    <dgm:pt modelId="{38D53AB7-FB50-4B3B-BBD0-8F3488A92CD6}" type="pres">
      <dgm:prSet presAssocID="{BE42CE45-6702-4166-9CB8-32E79D07713C}" presName="dummy1b" presStyleCnt="0"/>
      <dgm:spPr/>
    </dgm:pt>
    <dgm:pt modelId="{3D4BBD5E-CE00-4592-BF26-0B075702E72E}" type="pres">
      <dgm:prSet presAssocID="{BE42CE45-6702-4166-9CB8-32E79D07713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6CAC38E0-24BF-45CF-8D40-7026940A0A01}" type="pres">
      <dgm:prSet presAssocID="{BE42CE45-6702-4166-9CB8-32E79D07713C}" presName="wedge2" presStyleLbl="node1" presStyleIdx="1" presStyleCnt="3"/>
      <dgm:spPr/>
    </dgm:pt>
    <dgm:pt modelId="{8371B4F8-6A65-4811-A84C-EA58D89B627D}" type="pres">
      <dgm:prSet presAssocID="{BE42CE45-6702-4166-9CB8-32E79D07713C}" presName="dummy2a" presStyleCnt="0"/>
      <dgm:spPr/>
    </dgm:pt>
    <dgm:pt modelId="{ED0099DD-AB18-47CC-BCB1-902DCC3AEBD8}" type="pres">
      <dgm:prSet presAssocID="{BE42CE45-6702-4166-9CB8-32E79D07713C}" presName="dummy2b" presStyleCnt="0"/>
      <dgm:spPr/>
    </dgm:pt>
    <dgm:pt modelId="{E958CE16-525B-4605-9E84-261E63B83E18}" type="pres">
      <dgm:prSet presAssocID="{BE42CE45-6702-4166-9CB8-32E79D07713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202A072-76A9-43DF-BDC6-86E1A24E890C}" type="pres">
      <dgm:prSet presAssocID="{BE42CE45-6702-4166-9CB8-32E79D07713C}" presName="wedge3" presStyleLbl="node1" presStyleIdx="2" presStyleCnt="3"/>
      <dgm:spPr/>
    </dgm:pt>
    <dgm:pt modelId="{1707E161-8F41-44FD-9E3D-580222B420EF}" type="pres">
      <dgm:prSet presAssocID="{BE42CE45-6702-4166-9CB8-32E79D07713C}" presName="dummy3a" presStyleCnt="0"/>
      <dgm:spPr/>
    </dgm:pt>
    <dgm:pt modelId="{B691A3C0-5186-4B6E-9417-519E482B6FA2}" type="pres">
      <dgm:prSet presAssocID="{BE42CE45-6702-4166-9CB8-32E79D07713C}" presName="dummy3b" presStyleCnt="0"/>
      <dgm:spPr/>
    </dgm:pt>
    <dgm:pt modelId="{93456564-08DA-4CF4-AC09-86AA1F9DA561}" type="pres">
      <dgm:prSet presAssocID="{BE42CE45-6702-4166-9CB8-32E79D07713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8C826B06-767E-4AC6-9019-9D15F7374F1F}" type="pres">
      <dgm:prSet presAssocID="{034AC9D6-1972-4141-9D54-37C1052C0CD2}" presName="arrowWedge1" presStyleLbl="fgSibTrans2D1" presStyleIdx="0" presStyleCnt="3"/>
      <dgm:spPr/>
    </dgm:pt>
    <dgm:pt modelId="{24649AC3-F35A-472D-BCBF-A333FD631DD6}" type="pres">
      <dgm:prSet presAssocID="{CC89935A-1DEE-49BE-8419-5937A31427BA}" presName="arrowWedge2" presStyleLbl="fgSibTrans2D1" presStyleIdx="1" presStyleCnt="3"/>
      <dgm:spPr/>
    </dgm:pt>
    <dgm:pt modelId="{E42E50A9-5F8F-4BF1-9273-14D571A41BD5}" type="pres">
      <dgm:prSet presAssocID="{0AA22559-5B55-43F2-89C4-05AEE1F0D86E}" presName="arrowWedge3" presStyleLbl="fgSibTrans2D1" presStyleIdx="2" presStyleCnt="3"/>
      <dgm:spPr/>
    </dgm:pt>
  </dgm:ptLst>
  <dgm:cxnLst>
    <dgm:cxn modelId="{E864A802-88EF-4F26-8645-01DDAD8A6BC4}" srcId="{BE42CE45-6702-4166-9CB8-32E79D07713C}" destId="{8FB768AE-8B0D-4827-AE26-8ABDAE7AEA0A}" srcOrd="2" destOrd="0" parTransId="{4E16BE16-83B0-42A0-BEA0-F6F11A878E3D}" sibTransId="{0AA22559-5B55-43F2-89C4-05AEE1F0D86E}"/>
    <dgm:cxn modelId="{F6CABE06-BCA2-4E97-9374-B84EA57BA588}" srcId="{BE42CE45-6702-4166-9CB8-32E79D07713C}" destId="{99D827B7-A175-4AEE-8116-1D71F724533E}" srcOrd="1" destOrd="0" parTransId="{B66E180B-7BDC-49BC-8165-DF12D490FF62}" sibTransId="{CC89935A-1DEE-49BE-8419-5937A31427BA}"/>
    <dgm:cxn modelId="{B59FA211-6783-42BB-838D-1703EE974830}" type="presOf" srcId="{881B46BD-8202-421F-8807-A33051542F10}" destId="{FF64D3EC-C160-49DF-80DD-0A3B567B66F3}" srcOrd="0" destOrd="0" presId="urn:microsoft.com/office/officeart/2005/8/layout/cycle8"/>
    <dgm:cxn modelId="{A0396A28-D888-4515-A153-900427B53CE2}" type="presOf" srcId="{881B46BD-8202-421F-8807-A33051542F10}" destId="{3D4BBD5E-CE00-4592-BF26-0B075702E72E}" srcOrd="1" destOrd="0" presId="urn:microsoft.com/office/officeart/2005/8/layout/cycle8"/>
    <dgm:cxn modelId="{D286CA32-0DFD-43CD-8D4A-F0774DEE28CE}" type="presOf" srcId="{BE42CE45-6702-4166-9CB8-32E79D07713C}" destId="{F31E1FF1-02B8-4B1C-B3E8-DD897BA4032C}" srcOrd="0" destOrd="0" presId="urn:microsoft.com/office/officeart/2005/8/layout/cycle8"/>
    <dgm:cxn modelId="{83590674-6D4B-4E64-8419-2CB14FCEFD1F}" srcId="{BE42CE45-6702-4166-9CB8-32E79D07713C}" destId="{881B46BD-8202-421F-8807-A33051542F10}" srcOrd="0" destOrd="0" parTransId="{39858C3B-16FA-411B-88E6-05A7530A5916}" sibTransId="{034AC9D6-1972-4141-9D54-37C1052C0CD2}"/>
    <dgm:cxn modelId="{5144FC86-10E5-4D43-8CD8-B5573CF679BC}" type="presOf" srcId="{99D827B7-A175-4AEE-8116-1D71F724533E}" destId="{6CAC38E0-24BF-45CF-8D40-7026940A0A01}" srcOrd="0" destOrd="0" presId="urn:microsoft.com/office/officeart/2005/8/layout/cycle8"/>
    <dgm:cxn modelId="{ECB631EE-058F-4798-BB46-59361140C658}" type="presOf" srcId="{8FB768AE-8B0D-4827-AE26-8ABDAE7AEA0A}" destId="{93456564-08DA-4CF4-AC09-86AA1F9DA561}" srcOrd="1" destOrd="0" presId="urn:microsoft.com/office/officeart/2005/8/layout/cycle8"/>
    <dgm:cxn modelId="{C7525AF4-83DE-461A-8CA8-5D6EDCD5C423}" type="presOf" srcId="{99D827B7-A175-4AEE-8116-1D71F724533E}" destId="{E958CE16-525B-4605-9E84-261E63B83E18}" srcOrd="1" destOrd="0" presId="urn:microsoft.com/office/officeart/2005/8/layout/cycle8"/>
    <dgm:cxn modelId="{A1F3F6FE-25A6-466A-B072-F57C46DB3231}" type="presOf" srcId="{8FB768AE-8B0D-4827-AE26-8ABDAE7AEA0A}" destId="{7202A072-76A9-43DF-BDC6-86E1A24E890C}" srcOrd="0" destOrd="0" presId="urn:microsoft.com/office/officeart/2005/8/layout/cycle8"/>
    <dgm:cxn modelId="{EE2064C1-8348-4FB6-B7CB-A6E0F04EFF2E}" type="presParOf" srcId="{F31E1FF1-02B8-4B1C-B3E8-DD897BA4032C}" destId="{FF64D3EC-C160-49DF-80DD-0A3B567B66F3}" srcOrd="0" destOrd="0" presId="urn:microsoft.com/office/officeart/2005/8/layout/cycle8"/>
    <dgm:cxn modelId="{2ABF7256-0BD6-437D-9DB0-A81BF873128D}" type="presParOf" srcId="{F31E1FF1-02B8-4B1C-B3E8-DD897BA4032C}" destId="{A0843CCE-F5EB-42EE-AED3-830FEE8177BB}" srcOrd="1" destOrd="0" presId="urn:microsoft.com/office/officeart/2005/8/layout/cycle8"/>
    <dgm:cxn modelId="{03770436-027A-4C3A-905D-3ECC3C6705F6}" type="presParOf" srcId="{F31E1FF1-02B8-4B1C-B3E8-DD897BA4032C}" destId="{38D53AB7-FB50-4B3B-BBD0-8F3488A92CD6}" srcOrd="2" destOrd="0" presId="urn:microsoft.com/office/officeart/2005/8/layout/cycle8"/>
    <dgm:cxn modelId="{2BFE8750-7B4C-418E-896E-65DB055C7B41}" type="presParOf" srcId="{F31E1FF1-02B8-4B1C-B3E8-DD897BA4032C}" destId="{3D4BBD5E-CE00-4592-BF26-0B075702E72E}" srcOrd="3" destOrd="0" presId="urn:microsoft.com/office/officeart/2005/8/layout/cycle8"/>
    <dgm:cxn modelId="{A7D8D6B0-EF39-4E72-B3B4-C96B6C26C32C}" type="presParOf" srcId="{F31E1FF1-02B8-4B1C-B3E8-DD897BA4032C}" destId="{6CAC38E0-24BF-45CF-8D40-7026940A0A01}" srcOrd="4" destOrd="0" presId="urn:microsoft.com/office/officeart/2005/8/layout/cycle8"/>
    <dgm:cxn modelId="{7595C86A-EE00-449C-88D3-5990FBDFA09A}" type="presParOf" srcId="{F31E1FF1-02B8-4B1C-B3E8-DD897BA4032C}" destId="{8371B4F8-6A65-4811-A84C-EA58D89B627D}" srcOrd="5" destOrd="0" presId="urn:microsoft.com/office/officeart/2005/8/layout/cycle8"/>
    <dgm:cxn modelId="{EB730A77-4753-4024-8A48-E02602010CBA}" type="presParOf" srcId="{F31E1FF1-02B8-4B1C-B3E8-DD897BA4032C}" destId="{ED0099DD-AB18-47CC-BCB1-902DCC3AEBD8}" srcOrd="6" destOrd="0" presId="urn:microsoft.com/office/officeart/2005/8/layout/cycle8"/>
    <dgm:cxn modelId="{9E438A61-3D3D-4C13-8670-CC3554E50419}" type="presParOf" srcId="{F31E1FF1-02B8-4B1C-B3E8-DD897BA4032C}" destId="{E958CE16-525B-4605-9E84-261E63B83E18}" srcOrd="7" destOrd="0" presId="urn:microsoft.com/office/officeart/2005/8/layout/cycle8"/>
    <dgm:cxn modelId="{1BDA2937-182C-4105-92BD-6BF506ECB4D5}" type="presParOf" srcId="{F31E1FF1-02B8-4B1C-B3E8-DD897BA4032C}" destId="{7202A072-76A9-43DF-BDC6-86E1A24E890C}" srcOrd="8" destOrd="0" presId="urn:microsoft.com/office/officeart/2005/8/layout/cycle8"/>
    <dgm:cxn modelId="{90B61309-7EC1-43D8-A122-C880B3E59151}" type="presParOf" srcId="{F31E1FF1-02B8-4B1C-B3E8-DD897BA4032C}" destId="{1707E161-8F41-44FD-9E3D-580222B420EF}" srcOrd="9" destOrd="0" presId="urn:microsoft.com/office/officeart/2005/8/layout/cycle8"/>
    <dgm:cxn modelId="{F7A97661-536A-4E0B-ADBB-1713278989D1}" type="presParOf" srcId="{F31E1FF1-02B8-4B1C-B3E8-DD897BA4032C}" destId="{B691A3C0-5186-4B6E-9417-519E482B6FA2}" srcOrd="10" destOrd="0" presId="urn:microsoft.com/office/officeart/2005/8/layout/cycle8"/>
    <dgm:cxn modelId="{AD9ADD63-AF2E-40E5-80EF-85E2AC41139C}" type="presParOf" srcId="{F31E1FF1-02B8-4B1C-B3E8-DD897BA4032C}" destId="{93456564-08DA-4CF4-AC09-86AA1F9DA561}" srcOrd="11" destOrd="0" presId="urn:microsoft.com/office/officeart/2005/8/layout/cycle8"/>
    <dgm:cxn modelId="{638FDC2C-84B0-4B13-8C8B-1562936CA843}" type="presParOf" srcId="{F31E1FF1-02B8-4B1C-B3E8-DD897BA4032C}" destId="{8C826B06-767E-4AC6-9019-9D15F7374F1F}" srcOrd="12" destOrd="0" presId="urn:microsoft.com/office/officeart/2005/8/layout/cycle8"/>
    <dgm:cxn modelId="{96C0A09A-350F-4025-BA51-90DCF5BEF5B7}" type="presParOf" srcId="{F31E1FF1-02B8-4B1C-B3E8-DD897BA4032C}" destId="{24649AC3-F35A-472D-BCBF-A333FD631DD6}" srcOrd="13" destOrd="0" presId="urn:microsoft.com/office/officeart/2005/8/layout/cycle8"/>
    <dgm:cxn modelId="{53638B71-FF1D-41AE-9775-998B4BE75131}" type="presParOf" srcId="{F31E1FF1-02B8-4B1C-B3E8-DD897BA4032C}" destId="{E42E50A9-5F8F-4BF1-9273-14D571A41BD5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BE463E-E229-4CE5-9DFD-E91398EA7EE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3406EBC-C24D-4F8A-B0B1-20F5B2CF5C03}">
      <dgm:prSet phldrT="[Texto]"/>
      <dgm:spPr/>
      <dgm:t>
        <a:bodyPr/>
        <a:lstStyle/>
        <a:p>
          <a:r>
            <a:rPr lang="es-CR" dirty="0"/>
            <a:t>Temas nacionales</a:t>
          </a:r>
        </a:p>
      </dgm:t>
    </dgm:pt>
    <dgm:pt modelId="{1C986F6F-F17A-449B-9A0E-52E2B3140850}" type="parTrans" cxnId="{DD6BB1B9-9597-4C6E-A191-4B805C4D078E}">
      <dgm:prSet/>
      <dgm:spPr/>
      <dgm:t>
        <a:bodyPr/>
        <a:lstStyle/>
        <a:p>
          <a:endParaRPr lang="es-CR"/>
        </a:p>
      </dgm:t>
    </dgm:pt>
    <dgm:pt modelId="{D881862F-86F4-43AA-B5EE-6E4716481F17}" type="sibTrans" cxnId="{DD6BB1B9-9597-4C6E-A191-4B805C4D078E}">
      <dgm:prSet/>
      <dgm:spPr/>
      <dgm:t>
        <a:bodyPr/>
        <a:lstStyle/>
        <a:p>
          <a:endParaRPr lang="es-CR"/>
        </a:p>
      </dgm:t>
    </dgm:pt>
    <dgm:pt modelId="{2F9AE81B-0CBC-4990-8C91-53805580B152}">
      <dgm:prSet phldrT="[Texto]"/>
      <dgm:spPr/>
      <dgm:t>
        <a:bodyPr/>
        <a:lstStyle/>
        <a:p>
          <a:r>
            <a:rPr lang="es-CR" dirty="0"/>
            <a:t>Temas sectoriales</a:t>
          </a:r>
        </a:p>
      </dgm:t>
    </dgm:pt>
    <dgm:pt modelId="{9ADE7A8C-E4A1-4C59-97A6-1C86294DF1A7}" type="parTrans" cxnId="{444ECC9B-3344-453B-9165-0BE46E30FA5A}">
      <dgm:prSet/>
      <dgm:spPr/>
      <dgm:t>
        <a:bodyPr/>
        <a:lstStyle/>
        <a:p>
          <a:endParaRPr lang="es-CR"/>
        </a:p>
      </dgm:t>
    </dgm:pt>
    <dgm:pt modelId="{25B832A0-12FE-43D5-9543-8ACA226976BD}" type="sibTrans" cxnId="{444ECC9B-3344-453B-9165-0BE46E30FA5A}">
      <dgm:prSet/>
      <dgm:spPr/>
      <dgm:t>
        <a:bodyPr/>
        <a:lstStyle/>
        <a:p>
          <a:endParaRPr lang="es-CR"/>
        </a:p>
      </dgm:t>
    </dgm:pt>
    <dgm:pt modelId="{C4A98C76-AB09-4DA5-AC13-14E823D79B17}">
      <dgm:prSet phldrT="[Texto]"/>
      <dgm:spPr/>
      <dgm:t>
        <a:bodyPr/>
        <a:lstStyle/>
        <a:p>
          <a:r>
            <a:rPr lang="es-CR" dirty="0"/>
            <a:t>Usuarios</a:t>
          </a:r>
        </a:p>
      </dgm:t>
    </dgm:pt>
    <dgm:pt modelId="{102F97D8-F5EA-413B-8377-A294323C9B36}" type="parTrans" cxnId="{20E0A3E0-BB35-45D0-A50A-83F32C55835F}">
      <dgm:prSet/>
      <dgm:spPr/>
      <dgm:t>
        <a:bodyPr/>
        <a:lstStyle/>
        <a:p>
          <a:endParaRPr lang="es-CR"/>
        </a:p>
      </dgm:t>
    </dgm:pt>
    <dgm:pt modelId="{4FD21FCD-F47D-4E6C-B625-4D1A01F54071}" type="sibTrans" cxnId="{20E0A3E0-BB35-45D0-A50A-83F32C55835F}">
      <dgm:prSet/>
      <dgm:spPr/>
      <dgm:t>
        <a:bodyPr/>
        <a:lstStyle/>
        <a:p>
          <a:endParaRPr lang="es-CR"/>
        </a:p>
      </dgm:t>
    </dgm:pt>
    <dgm:pt modelId="{E4054631-0242-43FC-81E4-B73ECF8D7678}" type="pres">
      <dgm:prSet presAssocID="{98BE463E-E229-4CE5-9DFD-E91398EA7EE0}" presName="Name0" presStyleCnt="0">
        <dgm:presLayoutVars>
          <dgm:dir/>
          <dgm:animLvl val="lvl"/>
          <dgm:resizeHandles val="exact"/>
        </dgm:presLayoutVars>
      </dgm:prSet>
      <dgm:spPr/>
    </dgm:pt>
    <dgm:pt modelId="{D5032CA9-E7DB-4A8B-9D6D-508CF052AB75}" type="pres">
      <dgm:prSet presAssocID="{E3406EBC-C24D-4F8A-B0B1-20F5B2CF5C03}" presName="Name8" presStyleCnt="0"/>
      <dgm:spPr/>
    </dgm:pt>
    <dgm:pt modelId="{31E3CECF-C901-43B8-BB62-D59823C8AC27}" type="pres">
      <dgm:prSet presAssocID="{E3406EBC-C24D-4F8A-B0B1-20F5B2CF5C03}" presName="level" presStyleLbl="node1" presStyleIdx="0" presStyleCnt="3">
        <dgm:presLayoutVars>
          <dgm:chMax val="1"/>
          <dgm:bulletEnabled val="1"/>
        </dgm:presLayoutVars>
      </dgm:prSet>
      <dgm:spPr/>
    </dgm:pt>
    <dgm:pt modelId="{C46BE023-E28C-4798-A3FA-154B9274EFB2}" type="pres">
      <dgm:prSet presAssocID="{E3406EBC-C24D-4F8A-B0B1-20F5B2CF5C0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E090F4D-D391-4064-ABD7-EF941A7AEC75}" type="pres">
      <dgm:prSet presAssocID="{2F9AE81B-0CBC-4990-8C91-53805580B152}" presName="Name8" presStyleCnt="0"/>
      <dgm:spPr/>
    </dgm:pt>
    <dgm:pt modelId="{7B1DA07B-BD96-443B-B053-A5AACCA2831F}" type="pres">
      <dgm:prSet presAssocID="{2F9AE81B-0CBC-4990-8C91-53805580B152}" presName="level" presStyleLbl="node1" presStyleIdx="1" presStyleCnt="3">
        <dgm:presLayoutVars>
          <dgm:chMax val="1"/>
          <dgm:bulletEnabled val="1"/>
        </dgm:presLayoutVars>
      </dgm:prSet>
      <dgm:spPr/>
    </dgm:pt>
    <dgm:pt modelId="{DEBEF268-F646-469E-A014-443C19092A80}" type="pres">
      <dgm:prSet presAssocID="{2F9AE81B-0CBC-4990-8C91-53805580B15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7357707-8FB6-4FEC-B8C6-576E2243A99C}" type="pres">
      <dgm:prSet presAssocID="{C4A98C76-AB09-4DA5-AC13-14E823D79B17}" presName="Name8" presStyleCnt="0"/>
      <dgm:spPr/>
    </dgm:pt>
    <dgm:pt modelId="{3AEC1A64-7948-444F-8406-9BA1F7E367F9}" type="pres">
      <dgm:prSet presAssocID="{C4A98C76-AB09-4DA5-AC13-14E823D79B17}" presName="level" presStyleLbl="node1" presStyleIdx="2" presStyleCnt="3">
        <dgm:presLayoutVars>
          <dgm:chMax val="1"/>
          <dgm:bulletEnabled val="1"/>
        </dgm:presLayoutVars>
      </dgm:prSet>
      <dgm:spPr/>
    </dgm:pt>
    <dgm:pt modelId="{533990F9-ECBE-4CD7-BA9D-70A56EA0B42A}" type="pres">
      <dgm:prSet presAssocID="{C4A98C76-AB09-4DA5-AC13-14E823D79B1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7F42A14-DB80-4165-9DEB-E89375778696}" type="presOf" srcId="{2F9AE81B-0CBC-4990-8C91-53805580B152}" destId="{DEBEF268-F646-469E-A014-443C19092A80}" srcOrd="1" destOrd="0" presId="urn:microsoft.com/office/officeart/2005/8/layout/pyramid1"/>
    <dgm:cxn modelId="{21BC8F41-4484-43A9-97ED-B1D47B0597B9}" type="presOf" srcId="{C4A98C76-AB09-4DA5-AC13-14E823D79B17}" destId="{533990F9-ECBE-4CD7-BA9D-70A56EA0B42A}" srcOrd="1" destOrd="0" presId="urn:microsoft.com/office/officeart/2005/8/layout/pyramid1"/>
    <dgm:cxn modelId="{1D0B064F-1DBE-4C03-BF05-3D7E12B560A3}" type="presOf" srcId="{C4A98C76-AB09-4DA5-AC13-14E823D79B17}" destId="{3AEC1A64-7948-444F-8406-9BA1F7E367F9}" srcOrd="0" destOrd="0" presId="urn:microsoft.com/office/officeart/2005/8/layout/pyramid1"/>
    <dgm:cxn modelId="{444ECC9B-3344-453B-9165-0BE46E30FA5A}" srcId="{98BE463E-E229-4CE5-9DFD-E91398EA7EE0}" destId="{2F9AE81B-0CBC-4990-8C91-53805580B152}" srcOrd="1" destOrd="0" parTransId="{9ADE7A8C-E4A1-4C59-97A6-1C86294DF1A7}" sibTransId="{25B832A0-12FE-43D5-9543-8ACA226976BD}"/>
    <dgm:cxn modelId="{1A596AA6-D7BE-4FE0-BFA6-0AA967EF7E20}" type="presOf" srcId="{E3406EBC-C24D-4F8A-B0B1-20F5B2CF5C03}" destId="{31E3CECF-C901-43B8-BB62-D59823C8AC27}" srcOrd="0" destOrd="0" presId="urn:microsoft.com/office/officeart/2005/8/layout/pyramid1"/>
    <dgm:cxn modelId="{DD6BB1B9-9597-4C6E-A191-4B805C4D078E}" srcId="{98BE463E-E229-4CE5-9DFD-E91398EA7EE0}" destId="{E3406EBC-C24D-4F8A-B0B1-20F5B2CF5C03}" srcOrd="0" destOrd="0" parTransId="{1C986F6F-F17A-449B-9A0E-52E2B3140850}" sibTransId="{D881862F-86F4-43AA-B5EE-6E4716481F17}"/>
    <dgm:cxn modelId="{695C91C0-EA18-4560-B064-C510E079D14C}" type="presOf" srcId="{E3406EBC-C24D-4F8A-B0B1-20F5B2CF5C03}" destId="{C46BE023-E28C-4798-A3FA-154B9274EFB2}" srcOrd="1" destOrd="0" presId="urn:microsoft.com/office/officeart/2005/8/layout/pyramid1"/>
    <dgm:cxn modelId="{6ED6FEC1-5F1A-4BD1-9269-6EA3D0614E69}" type="presOf" srcId="{2F9AE81B-0CBC-4990-8C91-53805580B152}" destId="{7B1DA07B-BD96-443B-B053-A5AACCA2831F}" srcOrd="0" destOrd="0" presId="urn:microsoft.com/office/officeart/2005/8/layout/pyramid1"/>
    <dgm:cxn modelId="{20E0A3E0-BB35-45D0-A50A-83F32C55835F}" srcId="{98BE463E-E229-4CE5-9DFD-E91398EA7EE0}" destId="{C4A98C76-AB09-4DA5-AC13-14E823D79B17}" srcOrd="2" destOrd="0" parTransId="{102F97D8-F5EA-413B-8377-A294323C9B36}" sibTransId="{4FD21FCD-F47D-4E6C-B625-4D1A01F54071}"/>
    <dgm:cxn modelId="{05DF80FB-BB14-4F2B-AA21-DFB993D56DC5}" type="presOf" srcId="{98BE463E-E229-4CE5-9DFD-E91398EA7EE0}" destId="{E4054631-0242-43FC-81E4-B73ECF8D7678}" srcOrd="0" destOrd="0" presId="urn:microsoft.com/office/officeart/2005/8/layout/pyramid1"/>
    <dgm:cxn modelId="{8BB0B75E-3402-404F-8D46-4E2BD2166850}" type="presParOf" srcId="{E4054631-0242-43FC-81E4-B73ECF8D7678}" destId="{D5032CA9-E7DB-4A8B-9D6D-508CF052AB75}" srcOrd="0" destOrd="0" presId="urn:microsoft.com/office/officeart/2005/8/layout/pyramid1"/>
    <dgm:cxn modelId="{C7108880-F0DF-497A-B42D-2805B0B50999}" type="presParOf" srcId="{D5032CA9-E7DB-4A8B-9D6D-508CF052AB75}" destId="{31E3CECF-C901-43B8-BB62-D59823C8AC27}" srcOrd="0" destOrd="0" presId="urn:microsoft.com/office/officeart/2005/8/layout/pyramid1"/>
    <dgm:cxn modelId="{96C1EC48-419A-4DB6-B962-C39CEE117749}" type="presParOf" srcId="{D5032CA9-E7DB-4A8B-9D6D-508CF052AB75}" destId="{C46BE023-E28C-4798-A3FA-154B9274EFB2}" srcOrd="1" destOrd="0" presId="urn:microsoft.com/office/officeart/2005/8/layout/pyramid1"/>
    <dgm:cxn modelId="{6CE93EC2-C246-4017-ACAC-4BCDA05D6904}" type="presParOf" srcId="{E4054631-0242-43FC-81E4-B73ECF8D7678}" destId="{CE090F4D-D391-4064-ABD7-EF941A7AEC75}" srcOrd="1" destOrd="0" presId="urn:microsoft.com/office/officeart/2005/8/layout/pyramid1"/>
    <dgm:cxn modelId="{D77B794E-0F44-406C-AB14-8BD05C1EE1EE}" type="presParOf" srcId="{CE090F4D-D391-4064-ABD7-EF941A7AEC75}" destId="{7B1DA07B-BD96-443B-B053-A5AACCA2831F}" srcOrd="0" destOrd="0" presId="urn:microsoft.com/office/officeart/2005/8/layout/pyramid1"/>
    <dgm:cxn modelId="{8523F9F1-C752-4A24-A243-925E7FA2CD9E}" type="presParOf" srcId="{CE090F4D-D391-4064-ABD7-EF941A7AEC75}" destId="{DEBEF268-F646-469E-A014-443C19092A80}" srcOrd="1" destOrd="0" presId="urn:microsoft.com/office/officeart/2005/8/layout/pyramid1"/>
    <dgm:cxn modelId="{013FBF91-053B-47EB-A70F-556C0FC1C34F}" type="presParOf" srcId="{E4054631-0242-43FC-81E4-B73ECF8D7678}" destId="{07357707-8FB6-4FEC-B8C6-576E2243A99C}" srcOrd="2" destOrd="0" presId="urn:microsoft.com/office/officeart/2005/8/layout/pyramid1"/>
    <dgm:cxn modelId="{0E2466AA-CF19-478D-99B7-AF7D496A297E}" type="presParOf" srcId="{07357707-8FB6-4FEC-B8C6-576E2243A99C}" destId="{3AEC1A64-7948-444F-8406-9BA1F7E367F9}" srcOrd="0" destOrd="0" presId="urn:microsoft.com/office/officeart/2005/8/layout/pyramid1"/>
    <dgm:cxn modelId="{DC7E6EA1-B611-4F2B-84F0-5DB82E563E1F}" type="presParOf" srcId="{07357707-8FB6-4FEC-B8C6-576E2243A99C}" destId="{533990F9-ECBE-4CD7-BA9D-70A56EA0B42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4D3EC-C160-49DF-80DD-0A3B567B66F3}">
      <dsp:nvSpPr>
        <dsp:cNvPr id="0" name=""/>
        <dsp:cNvSpPr/>
      </dsp:nvSpPr>
      <dsp:spPr>
        <a:xfrm>
          <a:off x="1881902" y="352213"/>
          <a:ext cx="4551680" cy="455168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200" kern="1200" dirty="0"/>
            <a:t>Criterio nacional “experto”</a:t>
          </a:r>
        </a:p>
      </dsp:txBody>
      <dsp:txXfrm>
        <a:off x="4280746" y="1316736"/>
        <a:ext cx="1625600" cy="1354666"/>
      </dsp:txXfrm>
    </dsp:sp>
    <dsp:sp modelId="{6CAC38E0-24BF-45CF-8D40-7026940A0A01}">
      <dsp:nvSpPr>
        <dsp:cNvPr id="0" name=""/>
        <dsp:cNvSpPr/>
      </dsp:nvSpPr>
      <dsp:spPr>
        <a:xfrm>
          <a:off x="1788159" y="514773"/>
          <a:ext cx="4551680" cy="455168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200" kern="1200" dirty="0"/>
            <a:t>Perspectiva del usuario</a:t>
          </a:r>
        </a:p>
      </dsp:txBody>
      <dsp:txXfrm>
        <a:off x="2871893" y="3467946"/>
        <a:ext cx="2438400" cy="1192106"/>
      </dsp:txXfrm>
    </dsp:sp>
    <dsp:sp modelId="{7202A072-76A9-43DF-BDC6-86E1A24E890C}">
      <dsp:nvSpPr>
        <dsp:cNvPr id="0" name=""/>
        <dsp:cNvSpPr/>
      </dsp:nvSpPr>
      <dsp:spPr>
        <a:xfrm>
          <a:off x="1694416" y="352213"/>
          <a:ext cx="4551680" cy="455168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200" kern="1200" dirty="0"/>
            <a:t>Grupos organizados / comunales</a:t>
          </a:r>
        </a:p>
      </dsp:txBody>
      <dsp:txXfrm>
        <a:off x="2221653" y="1316736"/>
        <a:ext cx="1625600" cy="1354666"/>
      </dsp:txXfrm>
    </dsp:sp>
    <dsp:sp modelId="{8C826B06-767E-4AC6-9019-9D15F7374F1F}">
      <dsp:nvSpPr>
        <dsp:cNvPr id="0" name=""/>
        <dsp:cNvSpPr/>
      </dsp:nvSpPr>
      <dsp:spPr>
        <a:xfrm>
          <a:off x="1600507" y="70442"/>
          <a:ext cx="5115221" cy="5115221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649AC3-F35A-472D-BCBF-A333FD631DD6}">
      <dsp:nvSpPr>
        <dsp:cNvPr id="0" name=""/>
        <dsp:cNvSpPr/>
      </dsp:nvSpPr>
      <dsp:spPr>
        <a:xfrm>
          <a:off x="1506389" y="232714"/>
          <a:ext cx="5115221" cy="5115221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2E50A9-5F8F-4BF1-9273-14D571A41BD5}">
      <dsp:nvSpPr>
        <dsp:cNvPr id="0" name=""/>
        <dsp:cNvSpPr/>
      </dsp:nvSpPr>
      <dsp:spPr>
        <a:xfrm>
          <a:off x="1412270" y="70442"/>
          <a:ext cx="5115221" cy="5115221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E3CECF-C901-43B8-BB62-D59823C8AC27}">
      <dsp:nvSpPr>
        <dsp:cNvPr id="0" name=""/>
        <dsp:cNvSpPr/>
      </dsp:nvSpPr>
      <dsp:spPr>
        <a:xfrm>
          <a:off x="1946556" y="0"/>
          <a:ext cx="1946556" cy="1482650"/>
        </a:xfrm>
        <a:prstGeom prst="trapezoid">
          <a:avLst>
            <a:gd name="adj" fmla="val 6564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kern="1200" dirty="0"/>
            <a:t>Temas nacionales</a:t>
          </a:r>
        </a:p>
      </dsp:txBody>
      <dsp:txXfrm>
        <a:off x="1946556" y="0"/>
        <a:ext cx="1946556" cy="1482650"/>
      </dsp:txXfrm>
    </dsp:sp>
    <dsp:sp modelId="{7B1DA07B-BD96-443B-B053-A5AACCA2831F}">
      <dsp:nvSpPr>
        <dsp:cNvPr id="0" name=""/>
        <dsp:cNvSpPr/>
      </dsp:nvSpPr>
      <dsp:spPr>
        <a:xfrm>
          <a:off x="973278" y="1482650"/>
          <a:ext cx="3893113" cy="1482650"/>
        </a:xfrm>
        <a:prstGeom prst="trapezoid">
          <a:avLst>
            <a:gd name="adj" fmla="val 6564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kern="1200" dirty="0"/>
            <a:t>Temas sectoriales</a:t>
          </a:r>
        </a:p>
      </dsp:txBody>
      <dsp:txXfrm>
        <a:off x="1654573" y="1482650"/>
        <a:ext cx="2530523" cy="1482650"/>
      </dsp:txXfrm>
    </dsp:sp>
    <dsp:sp modelId="{3AEC1A64-7948-444F-8406-9BA1F7E367F9}">
      <dsp:nvSpPr>
        <dsp:cNvPr id="0" name=""/>
        <dsp:cNvSpPr/>
      </dsp:nvSpPr>
      <dsp:spPr>
        <a:xfrm>
          <a:off x="0" y="2965301"/>
          <a:ext cx="5839669" cy="1482650"/>
        </a:xfrm>
        <a:prstGeom prst="trapezoid">
          <a:avLst>
            <a:gd name="adj" fmla="val 6564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kern="1200" dirty="0"/>
            <a:t>Usuarios</a:t>
          </a:r>
        </a:p>
      </dsp:txBody>
      <dsp:txXfrm>
        <a:off x="1021942" y="2965301"/>
        <a:ext cx="3795785" cy="1482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635B896-C257-417A-ADF7-AF8E303100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1D83020-CD25-48D3-AEBA-A43C622DF4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C1778-E3E4-4DA2-A0DE-93CFD7A16941}" type="datetimeFigureOut">
              <a:rPr lang="es-ES" smtClean="0"/>
              <a:t>13/11/2019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A21C373-195D-4B39-8950-66549CD84A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8D29B3-BD94-4127-B289-E0E2F2D824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FB3D-C841-4F71-A001-81764936906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0413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2E1D4-41B1-437C-BE73-D3BEC05825B0}" type="datetimeFigureOut">
              <a:rPr lang="es-ES" noProof="0" smtClean="0"/>
              <a:t>13/11/2019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dirty="0"/>
              <a:t>Editar estilos de texto del patrón</a:t>
            </a:r>
          </a:p>
          <a:p>
            <a:pPr lvl="1"/>
            <a:r>
              <a:rPr lang="es-ES" noProof="0" dirty="0"/>
              <a:t>Segundo nivel</a:t>
            </a:r>
          </a:p>
          <a:p>
            <a:pPr lvl="2"/>
            <a:r>
              <a:rPr lang="es-ES" noProof="0" dirty="0"/>
              <a:t>Tercer nivel</a:t>
            </a:r>
          </a:p>
          <a:p>
            <a:pPr lvl="3"/>
            <a:r>
              <a:rPr lang="es-ES" noProof="0" dirty="0"/>
              <a:t>Cuarto nivel</a:t>
            </a:r>
          </a:p>
          <a:p>
            <a:pPr lvl="4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EE26D-7AD2-45D6-8B71-F6F912270D4E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136810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2EE26D-7AD2-45D6-8B71-F6F912270D4E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53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2EE26D-7AD2-45D6-8B71-F6F912270D4E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11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2EE26D-7AD2-45D6-8B71-F6F912270D4E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622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2EE26D-7AD2-45D6-8B71-F6F912270D4E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1516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upo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orma libre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orma libre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orma libre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orma libre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orma libre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orma libre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orma libre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orma libre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orma libre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orma libre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orma libre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orma libre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orma libre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orma libre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orma libre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orma libre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orma libre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orma libre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orma libre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upo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ángulo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Triángulo isósceles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ángulo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rtlCol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pPr rtl="0"/>
            <a:fld id="{80415BA7-1122-4707-99D0-5868AE708284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upo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orma libre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orma libre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orma libre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orma libre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orma libre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orma libre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orma libre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orma libre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orma libre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orma libre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orma libre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orma libre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orma libre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orma libre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orma libre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orma libre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orma libre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orma libre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orma libre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orma libre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orma libre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upo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ángulo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Triángulo isósceles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ángulo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 rtlCol="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8668D8-92CF-4F8C-8C96-FF39861D55A5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upo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orma libre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orma libre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orma libre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orma libre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orma libre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orma libre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orma libre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orma libre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orma libre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orma libre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orma libre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orma libre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orma libre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orma libre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orma libre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orma libre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orma libre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orma libre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orma libre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orma libre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orma libre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upo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ángulo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Triángulo isósceles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ángulo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 rtlCol="0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rtlCol="0"/>
          <a:lstStyle/>
          <a:p>
            <a:pPr rtl="0"/>
            <a:fld id="{8191DC20-4D1D-4B1B-91B9-5AB6731EB22F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upo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orma libre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orma libre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orma libre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orma libre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orma libre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orma libre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orma libre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orma libre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orma libre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orma libre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orma libre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orma libre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orma libre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orma libre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orma libre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orma libre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orma libre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orma libre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orma libre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orma libre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orma libre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upo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ángulo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Triángulo isósceles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ángulo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 rtlCol="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rtlCol="0" anchor="ctr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E5EA36-ACAC-495A-9854-9622B42C2646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upo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orma libre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orma libre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orma libre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orma libre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orma libre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orma libre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orma libre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orma libre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orma libre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orma libre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orma libre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orma libre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orma libre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orma libre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orma libre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orma libre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orma libre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orma libre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orma libre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upo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ángulo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Triángulo isósceles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ángulo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rtlCol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 rtlCol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rtlCol="0"/>
          <a:lstStyle/>
          <a:p>
            <a:pPr rtl="0"/>
            <a:fld id="{809B4EE4-EC5D-4E7B-B19D-6DEAD6945BB2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upo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ángulo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Triángulo isósceles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ángulo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37" name="Grupo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orma libre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orma libre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orma libre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orma libre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orma libre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orma libre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orma libre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orma libre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orma libre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orma libre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orma libre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orma libre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orma libre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orma libre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orma libre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orma libre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orma libre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orma libre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orma libre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orma libre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orma libre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 rtlCol="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rtlCol="0"/>
          <a:lstStyle/>
          <a:p>
            <a:pPr rtl="0"/>
            <a:fld id="{5BD662B3-FFCD-4E35-B0B4-3D391DF717D5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upo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orma libre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orma libre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orma libre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orma libre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orma libre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orma libre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orma libre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orma libre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orma libre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orma libre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orma libre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orma libre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orma libre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orma libre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orma libre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orma libre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orma libre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orma libre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orma libre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orma libre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orma libre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upo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ángulo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Triángulo isósceles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ángulo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 rtlCol="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rtlCol="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rtlCol="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rtlCol="0"/>
          <a:lstStyle/>
          <a:p>
            <a:pPr rtl="0"/>
            <a:fld id="{5C35AF1E-8454-4722-86F4-8F13B6457A43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upo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orma libre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orma libre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orma libre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orma libre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orma libre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orma libre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orma libre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orma libre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orma libre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orma libre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orma libre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orma libre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orma libre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orma libre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orma libre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orma libre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orma libre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orma libre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orma libre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orma libre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orma libre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upo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ángulo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Triángulo isósceles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ángulo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 rtlCol="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5FE0A3-3980-4B1F-ACCC-2FE0FAF39790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rtlCol="0"/>
          <a:lstStyle/>
          <a:p>
            <a:pPr rtl="0"/>
            <a:fld id="{1CDC7C73-9496-4F9E-BCC7-1D1C0F9891DD}" type="datetime1">
              <a:rPr lang="es-ES" noProof="0" smtClean="0"/>
              <a:t>13/11/2019</a:t>
            </a:fld>
            <a:endParaRPr lang="es-ES" noProof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upo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orma libre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orma libre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orma libre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orma libre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orma libre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orma libre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orma libre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orma libre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orma libre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orma libre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orma libre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orma libre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orma libre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orma libre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orma libre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orma libre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orma libre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orma libre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orma libre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orma libre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orma libre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upo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ángulo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Triángulo isósceles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ángulo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rtlCol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rtlCol="0" anchor="ctr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 rtlCol="0"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1EB04AB-8DB1-4BE7-9750-847F112EC238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upo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orma libre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orma libre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orma libre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orma libre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orma libre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orma libre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orma libre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orma libre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orma libre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orma libre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orma libre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orma libre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orma libre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orma libre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orma libre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orma libre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orma libre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orma libre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orma libre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upo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ángulo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Triángulo isósceles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ángulo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Marcador de posición de imagen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rtlCol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rtlCol="0"/>
          <a:lstStyle/>
          <a:p>
            <a:pPr rtl="0"/>
            <a:fld id="{CD8FFAE9-F32B-4FA6-BC11-C1936B342C19}" type="datetime1">
              <a:rPr lang="es-ES" noProof="0" smtClean="0"/>
              <a:t>13/11/2019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 rtlCol="0"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pPr rtl="0"/>
            <a:r>
              <a:rPr lang="es-ES" noProof="0"/>
              <a:t>Haga clic para editar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  <a:p>
            <a:pPr lvl="5" rtl="0"/>
            <a:r>
              <a:rPr lang="es-ES" noProof="0"/>
              <a:t>6</a:t>
            </a:r>
          </a:p>
          <a:p>
            <a:pPr lvl="6" rtl="0"/>
            <a:r>
              <a:rPr lang="es-ES" noProof="0"/>
              <a:t>7</a:t>
            </a:r>
          </a:p>
          <a:p>
            <a:pPr lvl="7" rtl="0"/>
            <a:r>
              <a:rPr lang="es-ES" noProof="0"/>
              <a:t>8</a:t>
            </a:r>
          </a:p>
          <a:p>
            <a:pPr lvl="8" rtl="0"/>
            <a:r>
              <a:rPr lang="es-ES" noProof="0"/>
              <a:t>9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CD2B074-4783-4F96-9DED-C6751E637086}" type="datetime1">
              <a:rPr lang="es-ES" noProof="0" smtClean="0"/>
              <a:t>13/11/2019</a:t>
            </a:fld>
            <a:endParaRPr lang="es-ES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1" name="Rectángulo 180">
            <a:extLst>
              <a:ext uri="{FF2B5EF4-FFF2-40B4-BE49-F238E27FC236}">
                <a16:creationId xmlns:a16="http://schemas.microsoft.com/office/drawing/2014/main" id="{9499C9FE-4B17-4937-9EB8-3E1A97E32D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grpSp>
        <p:nvGrpSpPr>
          <p:cNvPr id="183" name="Grupo 182">
            <a:extLst>
              <a:ext uri="{FF2B5EF4-FFF2-40B4-BE49-F238E27FC236}">
                <a16:creationId xmlns:a16="http://schemas.microsoft.com/office/drawing/2014/main" id="{BA1AA859-8E3B-49BF-83F6-ADF050A2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84" name="Forma libre 5">
              <a:extLst>
                <a:ext uri="{FF2B5EF4-FFF2-40B4-BE49-F238E27FC236}">
                  <a16:creationId xmlns:a16="http://schemas.microsoft.com/office/drawing/2014/main" id="{EA5E9A71-2A94-4FAA-859F-1930C2E918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85" name="Forma libre 6">
              <a:extLst>
                <a:ext uri="{FF2B5EF4-FFF2-40B4-BE49-F238E27FC236}">
                  <a16:creationId xmlns:a16="http://schemas.microsoft.com/office/drawing/2014/main" id="{15C43A1A-EE63-4F18-BA50-6BCC0C5FB0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86" name="Forma libre 7">
              <a:extLst>
                <a:ext uri="{FF2B5EF4-FFF2-40B4-BE49-F238E27FC236}">
                  <a16:creationId xmlns:a16="http://schemas.microsoft.com/office/drawing/2014/main" id="{D20E631E-2C68-4E27-B833-094ECE5095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87" name="Forma libre 8">
              <a:extLst>
                <a:ext uri="{FF2B5EF4-FFF2-40B4-BE49-F238E27FC236}">
                  <a16:creationId xmlns:a16="http://schemas.microsoft.com/office/drawing/2014/main" id="{2446723A-FC6F-4012-8557-06069FA13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88" name="Forma libre 9">
              <a:extLst>
                <a:ext uri="{FF2B5EF4-FFF2-40B4-BE49-F238E27FC236}">
                  <a16:creationId xmlns:a16="http://schemas.microsoft.com/office/drawing/2014/main" id="{7F3D87D4-252C-4471-A220-28B58BF439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89" name="Forma libre 10">
              <a:extLst>
                <a:ext uri="{FF2B5EF4-FFF2-40B4-BE49-F238E27FC236}">
                  <a16:creationId xmlns:a16="http://schemas.microsoft.com/office/drawing/2014/main" id="{054B916A-0FD0-4006-BD6C-9D29CA03AC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90" name="Forma libre 11">
              <a:extLst>
                <a:ext uri="{FF2B5EF4-FFF2-40B4-BE49-F238E27FC236}">
                  <a16:creationId xmlns:a16="http://schemas.microsoft.com/office/drawing/2014/main" id="{2133C3B4-D163-43CB-B3FC-A1B9A1DC3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91" name="Forma libre 12">
              <a:extLst>
                <a:ext uri="{FF2B5EF4-FFF2-40B4-BE49-F238E27FC236}">
                  <a16:creationId xmlns:a16="http://schemas.microsoft.com/office/drawing/2014/main" id="{44DECBCA-815C-4296-B4DA-F12AD81F2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46" name="Forma libre 13">
              <a:extLst>
                <a:ext uri="{FF2B5EF4-FFF2-40B4-BE49-F238E27FC236}">
                  <a16:creationId xmlns:a16="http://schemas.microsoft.com/office/drawing/2014/main" id="{B6C3CA6F-2113-4095-B77D-19519074C1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47" name="Forma libre 14">
              <a:extLst>
                <a:ext uri="{FF2B5EF4-FFF2-40B4-BE49-F238E27FC236}">
                  <a16:creationId xmlns:a16="http://schemas.microsoft.com/office/drawing/2014/main" id="{6A23EEC5-4C2F-4460-B6F6-A6852C46F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48" name="Forma libre 15">
              <a:extLst>
                <a:ext uri="{FF2B5EF4-FFF2-40B4-BE49-F238E27FC236}">
                  <a16:creationId xmlns:a16="http://schemas.microsoft.com/office/drawing/2014/main" id="{9CAEC751-845A-4873-BCB3-29B7EF60FD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49" name="Forma libre 16">
              <a:extLst>
                <a:ext uri="{FF2B5EF4-FFF2-40B4-BE49-F238E27FC236}">
                  <a16:creationId xmlns:a16="http://schemas.microsoft.com/office/drawing/2014/main" id="{FA38FC93-11A4-4EB5-BC13-85FB353CD1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50" name="Forma libre 17">
              <a:extLst>
                <a:ext uri="{FF2B5EF4-FFF2-40B4-BE49-F238E27FC236}">
                  <a16:creationId xmlns:a16="http://schemas.microsoft.com/office/drawing/2014/main" id="{B5B6AC4D-E640-47F2-AA5A-9F9A1DB88E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51" name="Forma libre 18">
              <a:extLst>
                <a:ext uri="{FF2B5EF4-FFF2-40B4-BE49-F238E27FC236}">
                  <a16:creationId xmlns:a16="http://schemas.microsoft.com/office/drawing/2014/main" id="{962630FB-473F-4D83-8B9F-EC52E31CA5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52" name="Forma libre 19">
              <a:extLst>
                <a:ext uri="{FF2B5EF4-FFF2-40B4-BE49-F238E27FC236}">
                  <a16:creationId xmlns:a16="http://schemas.microsoft.com/office/drawing/2014/main" id="{035721E2-E73B-4E57-92E2-DE71F0D17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53" name="Forma libre 20">
              <a:extLst>
                <a:ext uri="{FF2B5EF4-FFF2-40B4-BE49-F238E27FC236}">
                  <a16:creationId xmlns:a16="http://schemas.microsoft.com/office/drawing/2014/main" id="{3071D074-66CD-4273-AF66-207364BA3E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54" name="Forma libre 21">
              <a:extLst>
                <a:ext uri="{FF2B5EF4-FFF2-40B4-BE49-F238E27FC236}">
                  <a16:creationId xmlns:a16="http://schemas.microsoft.com/office/drawing/2014/main" id="{4197CB22-95EA-4E41-94A6-6BCE8C027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55" name="Forma libre 22">
              <a:extLst>
                <a:ext uri="{FF2B5EF4-FFF2-40B4-BE49-F238E27FC236}">
                  <a16:creationId xmlns:a16="http://schemas.microsoft.com/office/drawing/2014/main" id="{622F5B4E-EBC2-4021-A986-B40B49442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56" name="Forma libre 23">
              <a:extLst>
                <a:ext uri="{FF2B5EF4-FFF2-40B4-BE49-F238E27FC236}">
                  <a16:creationId xmlns:a16="http://schemas.microsoft.com/office/drawing/2014/main" id="{A1450C78-508B-412D-8354-C6AE7E9F9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</p:grpSp>
      <p:grpSp>
        <p:nvGrpSpPr>
          <p:cNvPr id="258" name="Grupo 257">
            <a:extLst>
              <a:ext uri="{FF2B5EF4-FFF2-40B4-BE49-F238E27FC236}">
                <a16:creationId xmlns:a16="http://schemas.microsoft.com/office/drawing/2014/main" id="{0D2C6055-EB42-4E7C-B358-308A54C71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259" name="Rectángulo 258">
              <a:extLst>
                <a:ext uri="{FF2B5EF4-FFF2-40B4-BE49-F238E27FC236}">
                  <a16:creationId xmlns:a16="http://schemas.microsoft.com/office/drawing/2014/main" id="{8A0384A8-C4E8-407C-BD44-2B989327E0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260" name="Triángulo isósceles 39">
              <a:extLst>
                <a:ext uri="{FF2B5EF4-FFF2-40B4-BE49-F238E27FC236}">
                  <a16:creationId xmlns:a16="http://schemas.microsoft.com/office/drawing/2014/main" id="{B7F9FA9E-2650-4B17-BA91-C12C0C5F9D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261" name="Rectángulo 260">
              <a:extLst>
                <a:ext uri="{FF2B5EF4-FFF2-40B4-BE49-F238E27FC236}">
                  <a16:creationId xmlns:a16="http://schemas.microsoft.com/office/drawing/2014/main" id="{E96B943E-BAEE-4DC2-87CB-78F6E433D5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8C6F0267-4FF4-4ED9-AA0B-3F0869CD6A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415" y="2075504"/>
            <a:ext cx="3654569" cy="2042725"/>
          </a:xfrm>
        </p:spPr>
        <p:txBody>
          <a:bodyPr rtlCol="0">
            <a:noAutofit/>
          </a:bodyPr>
          <a:lstStyle/>
          <a:p>
            <a:pPr rtl="0"/>
            <a:r>
              <a:rPr lang="es-ES" sz="5000" b="1" dirty="0"/>
              <a:t>Participación Ciudadana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2C3D3B9-B812-4EE1-B386-2A1180001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417" y="4202728"/>
            <a:ext cx="3654568" cy="1026125"/>
          </a:xfrm>
        </p:spPr>
        <p:txBody>
          <a:bodyPr rtlCol="0">
            <a:normAutofit/>
          </a:bodyPr>
          <a:lstStyle/>
          <a:p>
            <a:pPr rtl="0"/>
            <a:r>
              <a:rPr lang="es-ES" dirty="0"/>
              <a:t>Y Gobierno abierto</a:t>
            </a:r>
          </a:p>
          <a:p>
            <a:pPr rtl="0"/>
            <a:r>
              <a:rPr lang="es-ES" dirty="0"/>
              <a:t>Harold Hütt Herrera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0A1C9472-9DD8-40FE-8B1D-1D7E4928FE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7" r="17106" b="-571"/>
          <a:stretch/>
        </p:blipFill>
        <p:spPr bwMode="auto">
          <a:xfrm>
            <a:off x="6340910" y="886602"/>
            <a:ext cx="4683308" cy="47860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820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2581FA-F017-4CFD-97E8-49416711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/>
              <a:t>Excepciones sobre el derecho a la información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B4C13F-967F-4F7C-83C8-BB830C14C650}"/>
              </a:ext>
            </a:extLst>
          </p:cNvPr>
          <p:cNvSpPr txBox="1"/>
          <p:nvPr/>
        </p:nvSpPr>
        <p:spPr>
          <a:xfrm>
            <a:off x="4969680" y="939980"/>
            <a:ext cx="63336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Temas vinculados a seguridad nacional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Datos relacionados con empresas privadas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Información sobre la vida privada de las personas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dirty="0"/>
              <a:t>Ejercicio de la justicia</a:t>
            </a:r>
          </a:p>
        </p:txBody>
      </p:sp>
      <p:pic>
        <p:nvPicPr>
          <p:cNvPr id="4098" name="Picture 2" descr="Image result for computo">
            <a:extLst>
              <a:ext uri="{FF2B5EF4-FFF2-40B4-BE49-F238E27FC236}">
                <a16:creationId xmlns:a16="http://schemas.microsoft.com/office/drawing/2014/main" id="{6FD76AD8-17E8-440F-80EE-189F8D90E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648" y="3429000"/>
            <a:ext cx="38100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0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626F05-DD65-4AF0-A2BE-CDEBB4258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¿Cómo mejorar los procesos participativos?</a:t>
            </a:r>
          </a:p>
        </p:txBody>
      </p:sp>
    </p:spTree>
    <p:extLst>
      <p:ext uri="{BB962C8B-B14F-4D97-AF65-F5344CB8AC3E}">
        <p14:creationId xmlns:p14="http://schemas.microsoft.com/office/powerpoint/2010/main" val="2156854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6AD64F-0462-416F-B9D9-9BCFB3AC0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¿Cómo mejorar los procesos participativos?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4DC8E44-7CDB-4DC9-BAF8-FBAEA8E985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9782969"/>
              </p:ext>
            </p:extLst>
          </p:nvPr>
        </p:nvGraphicFramePr>
        <p:xfrm>
          <a:off x="4221526" y="46799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4B540A49-7373-4887-8846-2CD59A83A987}"/>
              </a:ext>
            </a:extLst>
          </p:cNvPr>
          <p:cNvSpPr/>
          <p:nvPr/>
        </p:nvSpPr>
        <p:spPr>
          <a:xfrm>
            <a:off x="9315975" y="610609"/>
            <a:ext cx="1954634" cy="503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Academia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79F5CD0-B3C1-4B8A-B786-FD1D3772CF24}"/>
              </a:ext>
            </a:extLst>
          </p:cNvPr>
          <p:cNvSpPr/>
          <p:nvPr/>
        </p:nvSpPr>
        <p:spPr>
          <a:xfrm>
            <a:off x="9757792" y="1256561"/>
            <a:ext cx="1954635" cy="503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Sector Privado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C8A29AA-6E19-4B6D-A749-791324091DA7}"/>
              </a:ext>
            </a:extLst>
          </p:cNvPr>
          <p:cNvSpPr/>
          <p:nvPr/>
        </p:nvSpPr>
        <p:spPr>
          <a:xfrm>
            <a:off x="10083567" y="1902513"/>
            <a:ext cx="1887523" cy="503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Gobierno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0924E0FE-F533-4E55-93A1-0DAA4B5C7E4C}"/>
              </a:ext>
            </a:extLst>
          </p:cNvPr>
          <p:cNvSpPr/>
          <p:nvPr/>
        </p:nvSpPr>
        <p:spPr>
          <a:xfrm>
            <a:off x="10293292" y="2691077"/>
            <a:ext cx="1887523" cy="503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Soc. Civil</a:t>
            </a:r>
          </a:p>
        </p:txBody>
      </p:sp>
    </p:spTree>
    <p:extLst>
      <p:ext uri="{BB962C8B-B14F-4D97-AF65-F5344CB8AC3E}">
        <p14:creationId xmlns:p14="http://schemas.microsoft.com/office/powerpoint/2010/main" val="387780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6AD64F-0462-416F-B9D9-9BCFB3AC0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¿Cómo mejorar los procesos participativos?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26D032F5-CE8A-4D47-A18A-424C1EA18F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4127182"/>
              </p:ext>
            </p:extLst>
          </p:nvPr>
        </p:nvGraphicFramePr>
        <p:xfrm>
          <a:off x="5343787" y="879058"/>
          <a:ext cx="5839670" cy="4447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6488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rupo 171">
            <a:extLst>
              <a:ext uri="{FF2B5EF4-FFF2-40B4-BE49-F238E27FC236}">
                <a16:creationId xmlns:a16="http://schemas.microsoft.com/office/drawing/2014/main" id="{2DAE3342-9DFC-49D4-B09C-25E310769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73" name="Forma libre 5">
              <a:extLst>
                <a:ext uri="{FF2B5EF4-FFF2-40B4-BE49-F238E27FC236}">
                  <a16:creationId xmlns:a16="http://schemas.microsoft.com/office/drawing/2014/main" id="{E49E0D20-8423-4612-99A5-14AEF8F6BB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4" name="Forma libre 6">
              <a:extLst>
                <a:ext uri="{FF2B5EF4-FFF2-40B4-BE49-F238E27FC236}">
                  <a16:creationId xmlns:a16="http://schemas.microsoft.com/office/drawing/2014/main" id="{57C2C108-5A30-48CA-9203-56747AEB7B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5" name="Forma libre 7">
              <a:extLst>
                <a:ext uri="{FF2B5EF4-FFF2-40B4-BE49-F238E27FC236}">
                  <a16:creationId xmlns:a16="http://schemas.microsoft.com/office/drawing/2014/main" id="{1A343912-2EFC-408E-A862-5C9BF108DC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6" name="Forma libre 8">
              <a:extLst>
                <a:ext uri="{FF2B5EF4-FFF2-40B4-BE49-F238E27FC236}">
                  <a16:creationId xmlns:a16="http://schemas.microsoft.com/office/drawing/2014/main" id="{AA50D1CF-9DAE-4CF6-B829-E66CEE9D5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7" name="Forma libre 9">
              <a:extLst>
                <a:ext uri="{FF2B5EF4-FFF2-40B4-BE49-F238E27FC236}">
                  <a16:creationId xmlns:a16="http://schemas.microsoft.com/office/drawing/2014/main" id="{FE5799A4-0568-433E-BF41-752CF516A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8" name="Forma libre 10">
              <a:extLst>
                <a:ext uri="{FF2B5EF4-FFF2-40B4-BE49-F238E27FC236}">
                  <a16:creationId xmlns:a16="http://schemas.microsoft.com/office/drawing/2014/main" id="{CDBB86ED-F16F-4C28-BDD5-72D771176F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9" name="Forma libre 11">
              <a:extLst>
                <a:ext uri="{FF2B5EF4-FFF2-40B4-BE49-F238E27FC236}">
                  <a16:creationId xmlns:a16="http://schemas.microsoft.com/office/drawing/2014/main" id="{3347939E-8B76-4CFC-B2EC-63A7E2278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0" name="Forma libre 12">
              <a:extLst>
                <a:ext uri="{FF2B5EF4-FFF2-40B4-BE49-F238E27FC236}">
                  <a16:creationId xmlns:a16="http://schemas.microsoft.com/office/drawing/2014/main" id="{FA1DD132-02E4-4CD3-B496-BFF924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1" name="Forma libre 13">
              <a:extLst>
                <a:ext uri="{FF2B5EF4-FFF2-40B4-BE49-F238E27FC236}">
                  <a16:creationId xmlns:a16="http://schemas.microsoft.com/office/drawing/2014/main" id="{710BDA52-A7D7-4E4E-9F36-EC8F983EA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2" name="Forma libre 14">
              <a:extLst>
                <a:ext uri="{FF2B5EF4-FFF2-40B4-BE49-F238E27FC236}">
                  <a16:creationId xmlns:a16="http://schemas.microsoft.com/office/drawing/2014/main" id="{B1BDF852-319F-42B8-9A50-7C9A9387C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3" name="Forma libre 15">
              <a:extLst>
                <a:ext uri="{FF2B5EF4-FFF2-40B4-BE49-F238E27FC236}">
                  <a16:creationId xmlns:a16="http://schemas.microsoft.com/office/drawing/2014/main" id="{3AACE376-C01E-4F1F-91B7-39D0274BFE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4" name="Forma libre 16">
              <a:extLst>
                <a:ext uri="{FF2B5EF4-FFF2-40B4-BE49-F238E27FC236}">
                  <a16:creationId xmlns:a16="http://schemas.microsoft.com/office/drawing/2014/main" id="{7F612F4C-050E-459D-9771-ED088374A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5" name="Forma libre 17">
              <a:extLst>
                <a:ext uri="{FF2B5EF4-FFF2-40B4-BE49-F238E27FC236}">
                  <a16:creationId xmlns:a16="http://schemas.microsoft.com/office/drawing/2014/main" id="{94E4211B-3E41-4905-8F4E-76811B9E5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6" name="Forma libre 18">
              <a:extLst>
                <a:ext uri="{FF2B5EF4-FFF2-40B4-BE49-F238E27FC236}">
                  <a16:creationId xmlns:a16="http://schemas.microsoft.com/office/drawing/2014/main" id="{6AEC87EE-0CB8-43DE-8FEB-4586A92E80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7" name="Forma libre 19">
              <a:extLst>
                <a:ext uri="{FF2B5EF4-FFF2-40B4-BE49-F238E27FC236}">
                  <a16:creationId xmlns:a16="http://schemas.microsoft.com/office/drawing/2014/main" id="{277C1C5D-7BDC-47E4-8B81-C3C4AE949B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8" name="Forma libre 20">
              <a:extLst>
                <a:ext uri="{FF2B5EF4-FFF2-40B4-BE49-F238E27FC236}">
                  <a16:creationId xmlns:a16="http://schemas.microsoft.com/office/drawing/2014/main" id="{7A2A6EF8-9768-4478-9CD3-DFA547CEFC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9" name="Forma libre 21">
              <a:extLst>
                <a:ext uri="{FF2B5EF4-FFF2-40B4-BE49-F238E27FC236}">
                  <a16:creationId xmlns:a16="http://schemas.microsoft.com/office/drawing/2014/main" id="{1FD9091C-E8FA-4ADA-937F-A74426ED1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0" name="Forma libre 22">
              <a:extLst>
                <a:ext uri="{FF2B5EF4-FFF2-40B4-BE49-F238E27FC236}">
                  <a16:creationId xmlns:a16="http://schemas.microsoft.com/office/drawing/2014/main" id="{B69923E7-63C4-47CE-956E-09D384D4F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1" name="Forma libre 23">
              <a:extLst>
                <a:ext uri="{FF2B5EF4-FFF2-40B4-BE49-F238E27FC236}">
                  <a16:creationId xmlns:a16="http://schemas.microsoft.com/office/drawing/2014/main" id="{A2576784-872E-494C-A041-0E346226B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193" name="Grupo 192">
            <a:extLst>
              <a:ext uri="{FF2B5EF4-FFF2-40B4-BE49-F238E27FC236}">
                <a16:creationId xmlns:a16="http://schemas.microsoft.com/office/drawing/2014/main" id="{B54F73D8-62C2-4127-9D19-01219BBB9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194" name="Rectángulo 193">
              <a:extLst>
                <a:ext uri="{FF2B5EF4-FFF2-40B4-BE49-F238E27FC236}">
                  <a16:creationId xmlns:a16="http://schemas.microsoft.com/office/drawing/2014/main" id="{CFD8CA02-9BE5-4B82-8129-6EF618402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5" name="Triángulo isósceles 194">
              <a:extLst>
                <a:ext uri="{FF2B5EF4-FFF2-40B4-BE49-F238E27FC236}">
                  <a16:creationId xmlns:a16="http://schemas.microsoft.com/office/drawing/2014/main" id="{01515E68-030C-4313-B300-35253163D3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6" name="Rectángulo 195">
              <a:extLst>
                <a:ext uri="{FF2B5EF4-FFF2-40B4-BE49-F238E27FC236}">
                  <a16:creationId xmlns:a16="http://schemas.microsoft.com/office/drawing/2014/main" id="{1937725F-1DDF-4225-937E-106DBB047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198" name="Rectángulo 197">
            <a:extLst>
              <a:ext uri="{FF2B5EF4-FFF2-40B4-BE49-F238E27FC236}">
                <a16:creationId xmlns:a16="http://schemas.microsoft.com/office/drawing/2014/main" id="{14836A48-4CAC-4A40-97EB-8ACA9B26A9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grpSp>
        <p:nvGrpSpPr>
          <p:cNvPr id="200" name="Grupo 199">
            <a:extLst>
              <a:ext uri="{FF2B5EF4-FFF2-40B4-BE49-F238E27FC236}">
                <a16:creationId xmlns:a16="http://schemas.microsoft.com/office/drawing/2014/main" id="{6890A515-B90B-43BC-876F-580D2FC47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201" name="Forma libre 5">
              <a:extLst>
                <a:ext uri="{FF2B5EF4-FFF2-40B4-BE49-F238E27FC236}">
                  <a16:creationId xmlns:a16="http://schemas.microsoft.com/office/drawing/2014/main" id="{3749B484-B143-40F7-896A-A20650EE4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2" name="Forma libre 6">
              <a:extLst>
                <a:ext uri="{FF2B5EF4-FFF2-40B4-BE49-F238E27FC236}">
                  <a16:creationId xmlns:a16="http://schemas.microsoft.com/office/drawing/2014/main" id="{D5ECC4BD-4D67-4CD5-9118-C8F95255E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3" name="Forma libre 7">
              <a:extLst>
                <a:ext uri="{FF2B5EF4-FFF2-40B4-BE49-F238E27FC236}">
                  <a16:creationId xmlns:a16="http://schemas.microsoft.com/office/drawing/2014/main" id="{DFCF04F1-C8A9-4F23-B565-9B70C6D74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4" name="Forma libre 8">
              <a:extLst>
                <a:ext uri="{FF2B5EF4-FFF2-40B4-BE49-F238E27FC236}">
                  <a16:creationId xmlns:a16="http://schemas.microsoft.com/office/drawing/2014/main" id="{9964E85D-E8AC-4D3F-A3BC-E4D8DE608D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5" name="Forma libre 9">
              <a:extLst>
                <a:ext uri="{FF2B5EF4-FFF2-40B4-BE49-F238E27FC236}">
                  <a16:creationId xmlns:a16="http://schemas.microsoft.com/office/drawing/2014/main" id="{8FE670F7-87AE-49F1-AFCF-646DC0B69B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6" name="Forma libre 10">
              <a:extLst>
                <a:ext uri="{FF2B5EF4-FFF2-40B4-BE49-F238E27FC236}">
                  <a16:creationId xmlns:a16="http://schemas.microsoft.com/office/drawing/2014/main" id="{2D394406-F17F-478D-9811-F133F3163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7" name="Forma libre 11">
              <a:extLst>
                <a:ext uri="{FF2B5EF4-FFF2-40B4-BE49-F238E27FC236}">
                  <a16:creationId xmlns:a16="http://schemas.microsoft.com/office/drawing/2014/main" id="{C929B1C0-F6D9-45BC-B41C-5BEBE9AD6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8" name="Forma libre 12">
              <a:extLst>
                <a:ext uri="{FF2B5EF4-FFF2-40B4-BE49-F238E27FC236}">
                  <a16:creationId xmlns:a16="http://schemas.microsoft.com/office/drawing/2014/main" id="{8CBC2023-5C0F-470C-A494-448A3088CE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9" name="Forma libre 13">
              <a:extLst>
                <a:ext uri="{FF2B5EF4-FFF2-40B4-BE49-F238E27FC236}">
                  <a16:creationId xmlns:a16="http://schemas.microsoft.com/office/drawing/2014/main" id="{F753F948-20A5-448F-A91B-30C3FA874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0" name="Forma libre 14">
              <a:extLst>
                <a:ext uri="{FF2B5EF4-FFF2-40B4-BE49-F238E27FC236}">
                  <a16:creationId xmlns:a16="http://schemas.microsoft.com/office/drawing/2014/main" id="{187C515D-FEE4-4EAD-A758-C09FC88980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1" name="Forma libre 15">
              <a:extLst>
                <a:ext uri="{FF2B5EF4-FFF2-40B4-BE49-F238E27FC236}">
                  <a16:creationId xmlns:a16="http://schemas.microsoft.com/office/drawing/2014/main" id="{55F8581B-27B7-42AB-B33F-69023D3B1C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2" name="Forma libre 16">
              <a:extLst>
                <a:ext uri="{FF2B5EF4-FFF2-40B4-BE49-F238E27FC236}">
                  <a16:creationId xmlns:a16="http://schemas.microsoft.com/office/drawing/2014/main" id="{CBC2EB4A-D3CD-4347-AE09-347B7B10EF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3" name="Forma libre 17">
              <a:extLst>
                <a:ext uri="{FF2B5EF4-FFF2-40B4-BE49-F238E27FC236}">
                  <a16:creationId xmlns:a16="http://schemas.microsoft.com/office/drawing/2014/main" id="{C35E0B18-828E-4F07-BC14-5B6EB8C283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4" name="Forma libre 18">
              <a:extLst>
                <a:ext uri="{FF2B5EF4-FFF2-40B4-BE49-F238E27FC236}">
                  <a16:creationId xmlns:a16="http://schemas.microsoft.com/office/drawing/2014/main" id="{D972FA4F-64D2-4E34-B234-7B2C363C4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5" name="Forma libre 19">
              <a:extLst>
                <a:ext uri="{FF2B5EF4-FFF2-40B4-BE49-F238E27FC236}">
                  <a16:creationId xmlns:a16="http://schemas.microsoft.com/office/drawing/2014/main" id="{430AC742-FB30-4DCC-A9AC-92D107A34C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6" name="Forma libre 20">
              <a:extLst>
                <a:ext uri="{FF2B5EF4-FFF2-40B4-BE49-F238E27FC236}">
                  <a16:creationId xmlns:a16="http://schemas.microsoft.com/office/drawing/2014/main" id="{C991F4A4-6C1A-486C-80A9-B653BC0ED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7" name="Forma libre 21">
              <a:extLst>
                <a:ext uri="{FF2B5EF4-FFF2-40B4-BE49-F238E27FC236}">
                  <a16:creationId xmlns:a16="http://schemas.microsoft.com/office/drawing/2014/main" id="{34F60AAA-3D77-4751-9A2C-27A680142A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8" name="Forma libre 22">
              <a:extLst>
                <a:ext uri="{FF2B5EF4-FFF2-40B4-BE49-F238E27FC236}">
                  <a16:creationId xmlns:a16="http://schemas.microsoft.com/office/drawing/2014/main" id="{71A93347-D2EA-43A7-92CB-3BC1C8F4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9" name="Forma libre 23">
              <a:extLst>
                <a:ext uri="{FF2B5EF4-FFF2-40B4-BE49-F238E27FC236}">
                  <a16:creationId xmlns:a16="http://schemas.microsoft.com/office/drawing/2014/main" id="{A99EB955-34CE-4879-BB3E-19C017967A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</p:grpSp>
      <p:grpSp>
        <p:nvGrpSpPr>
          <p:cNvPr id="221" name="Grupo 220">
            <a:extLst>
              <a:ext uri="{FF2B5EF4-FFF2-40B4-BE49-F238E27FC236}">
                <a16:creationId xmlns:a16="http://schemas.microsoft.com/office/drawing/2014/main" id="{99502C85-D694-4534-81D2-BE2E52612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833747" y="1186483"/>
            <a:ext cx="4510627" cy="4477933"/>
            <a:chOff x="3833747" y="1186483"/>
            <a:chExt cx="4510627" cy="4477933"/>
          </a:xfrm>
        </p:grpSpPr>
        <p:sp>
          <p:nvSpPr>
            <p:cNvPr id="222" name="Rectángulo 221">
              <a:extLst>
                <a:ext uri="{FF2B5EF4-FFF2-40B4-BE49-F238E27FC236}">
                  <a16:creationId xmlns:a16="http://schemas.microsoft.com/office/drawing/2014/main" id="{070D54E8-5694-4275-AC73-041D919D5C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37681" y="1186483"/>
              <a:ext cx="4506693" cy="716184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223" name="Triángulo isósceles 39">
              <a:extLst>
                <a:ext uri="{FF2B5EF4-FFF2-40B4-BE49-F238E27FC236}">
                  <a16:creationId xmlns:a16="http://schemas.microsoft.com/office/drawing/2014/main" id="{085E5B83-AB95-4571-B7AE-841A0D5F99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224" name="Rectángulo 223">
              <a:extLst>
                <a:ext uri="{FF2B5EF4-FFF2-40B4-BE49-F238E27FC236}">
                  <a16:creationId xmlns:a16="http://schemas.microsoft.com/office/drawing/2014/main" id="{E63AAECE-705E-4B7A-B758-B9CEB30C1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33747" y="1991156"/>
              <a:ext cx="4510180" cy="3322196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18B95484-4770-45A7-9AC4-FB00BB789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6043" y="2075504"/>
            <a:ext cx="4345588" cy="2042725"/>
          </a:xfrm>
        </p:spPr>
        <p:txBody>
          <a:bodyPr vert="horz" lIns="228600" tIns="228600" rIns="228600" bIns="0" rtlCol="0" anchor="b">
            <a:normAutofit/>
          </a:bodyPr>
          <a:lstStyle/>
          <a:p>
            <a:pPr rtl="0">
              <a:lnSpc>
                <a:spcPct val="80000"/>
              </a:lnSpc>
            </a:pPr>
            <a:r>
              <a:rPr lang="es-ES" sz="5000" b="1" dirty="0"/>
              <a:t>Gracias por su atención</a:t>
            </a:r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84B217A1-4420-4D69-8DC5-C51C321AC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16043" y="4202728"/>
            <a:ext cx="4345588" cy="1026125"/>
          </a:xfrm>
        </p:spPr>
        <p:txBody>
          <a:bodyPr vert="horz" lIns="91440" tIns="0" rIns="91440" bIns="45720" rtlCol="0">
            <a:normAutofit/>
          </a:bodyPr>
          <a:lstStyle/>
          <a:p>
            <a:pPr rtl="0">
              <a:lnSpc>
                <a:spcPct val="100000"/>
              </a:lnSpc>
            </a:pPr>
            <a:r>
              <a:rPr lang="es-ES" dirty="0" err="1"/>
              <a:t>Harold.hutt@ucr</a:t>
            </a:r>
            <a:r>
              <a:rPr lang="es-ES" err="1"/>
              <a:t>.</a:t>
            </a:r>
            <a:r>
              <a:rPr lang="es-ES"/>
              <a:t>ac.cr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8455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B99057-B724-4415-B4FC-55EF8E892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El fortalecimiento de la gestión democratizante</a:t>
            </a:r>
          </a:p>
        </p:txBody>
      </p:sp>
      <p:pic>
        <p:nvPicPr>
          <p:cNvPr id="3076" name="Picture 4" descr="Image result for burocracia">
            <a:extLst>
              <a:ext uri="{FF2B5EF4-FFF2-40B4-BE49-F238E27FC236}">
                <a16:creationId xmlns:a16="http://schemas.microsoft.com/office/drawing/2014/main" id="{D9BEF49F-1900-469E-A9E8-54F3982C5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93" y="829373"/>
            <a:ext cx="3094166" cy="204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lated image">
            <a:extLst>
              <a:ext uri="{FF2B5EF4-FFF2-40B4-BE49-F238E27FC236}">
                <a16:creationId xmlns:a16="http://schemas.microsoft.com/office/drawing/2014/main" id="{E27B1753-2CE2-485F-B611-9AF154EF0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894" y="3574701"/>
            <a:ext cx="4227887" cy="20498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494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rupo 252">
            <a:extLst>
              <a:ext uri="{FF2B5EF4-FFF2-40B4-BE49-F238E27FC236}">
                <a16:creationId xmlns:a16="http://schemas.microsoft.com/office/drawing/2014/main" id="{C067F790-0AD4-45FD-B0A9-70E39541D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54" name="Forma libre 5">
              <a:extLst>
                <a:ext uri="{FF2B5EF4-FFF2-40B4-BE49-F238E27FC236}">
                  <a16:creationId xmlns:a16="http://schemas.microsoft.com/office/drawing/2014/main" id="{27E4DA7E-ADFD-4694-B537-BBE2E7DF3F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5" name="Forma libre 6">
              <a:extLst>
                <a:ext uri="{FF2B5EF4-FFF2-40B4-BE49-F238E27FC236}">
                  <a16:creationId xmlns:a16="http://schemas.microsoft.com/office/drawing/2014/main" id="{77EA745A-489C-4460-A441-C4E7F7A26C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0" name="Forma libre 7">
              <a:extLst>
                <a:ext uri="{FF2B5EF4-FFF2-40B4-BE49-F238E27FC236}">
                  <a16:creationId xmlns:a16="http://schemas.microsoft.com/office/drawing/2014/main" id="{43F522B2-C360-40C6-8CDE-80EB902451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1" name="Forma libre 8">
              <a:extLst>
                <a:ext uri="{FF2B5EF4-FFF2-40B4-BE49-F238E27FC236}">
                  <a16:creationId xmlns:a16="http://schemas.microsoft.com/office/drawing/2014/main" id="{5EBF6821-BF5C-4B3B-A9D5-1CAC747D1F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2" name="Forma libre 9">
              <a:extLst>
                <a:ext uri="{FF2B5EF4-FFF2-40B4-BE49-F238E27FC236}">
                  <a16:creationId xmlns:a16="http://schemas.microsoft.com/office/drawing/2014/main" id="{928A5C82-D7AE-4384-B694-90EB89F86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3" name="Forma libre 10">
              <a:extLst>
                <a:ext uri="{FF2B5EF4-FFF2-40B4-BE49-F238E27FC236}">
                  <a16:creationId xmlns:a16="http://schemas.microsoft.com/office/drawing/2014/main" id="{EF6EA12E-DD84-4E08-A185-8F9BEAFE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4" name="Forma libre 11">
              <a:extLst>
                <a:ext uri="{FF2B5EF4-FFF2-40B4-BE49-F238E27FC236}">
                  <a16:creationId xmlns:a16="http://schemas.microsoft.com/office/drawing/2014/main" id="{0241E72D-95D7-49A3-ABEC-D09B6549D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5" name="Forma libre 12">
              <a:extLst>
                <a:ext uri="{FF2B5EF4-FFF2-40B4-BE49-F238E27FC236}">
                  <a16:creationId xmlns:a16="http://schemas.microsoft.com/office/drawing/2014/main" id="{900269BF-7337-4D73-AE2C-64614B5CD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6" name="Forma libre 13">
              <a:extLst>
                <a:ext uri="{FF2B5EF4-FFF2-40B4-BE49-F238E27FC236}">
                  <a16:creationId xmlns:a16="http://schemas.microsoft.com/office/drawing/2014/main" id="{C0597FDE-8AC2-406C-8724-BE9AFB16BD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7" name="Forma libre 14">
              <a:extLst>
                <a:ext uri="{FF2B5EF4-FFF2-40B4-BE49-F238E27FC236}">
                  <a16:creationId xmlns:a16="http://schemas.microsoft.com/office/drawing/2014/main" id="{C880693C-E6A3-4225-A946-1CEE9C5AB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8" name="Forma libre 15">
              <a:extLst>
                <a:ext uri="{FF2B5EF4-FFF2-40B4-BE49-F238E27FC236}">
                  <a16:creationId xmlns:a16="http://schemas.microsoft.com/office/drawing/2014/main" id="{BC94FEF2-0217-4D7E-82C4-D8653EACD3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9" name="Forma libre 16">
              <a:extLst>
                <a:ext uri="{FF2B5EF4-FFF2-40B4-BE49-F238E27FC236}">
                  <a16:creationId xmlns:a16="http://schemas.microsoft.com/office/drawing/2014/main" id="{F2E07317-B324-4664-A5A8-09A145737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0" name="Forma libre 17">
              <a:extLst>
                <a:ext uri="{FF2B5EF4-FFF2-40B4-BE49-F238E27FC236}">
                  <a16:creationId xmlns:a16="http://schemas.microsoft.com/office/drawing/2014/main" id="{E030DCC6-C1E9-4EFE-92D4-9ED11554AF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1" name="Forma libre 18">
              <a:extLst>
                <a:ext uri="{FF2B5EF4-FFF2-40B4-BE49-F238E27FC236}">
                  <a16:creationId xmlns:a16="http://schemas.microsoft.com/office/drawing/2014/main" id="{BB54676B-B523-4482-A16B-60B04E50C1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2" name="Forma libre 19">
              <a:extLst>
                <a:ext uri="{FF2B5EF4-FFF2-40B4-BE49-F238E27FC236}">
                  <a16:creationId xmlns:a16="http://schemas.microsoft.com/office/drawing/2014/main" id="{3847B599-8F19-4C77-8934-B7C2CF3F7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3" name="Forma libre 20">
              <a:extLst>
                <a:ext uri="{FF2B5EF4-FFF2-40B4-BE49-F238E27FC236}">
                  <a16:creationId xmlns:a16="http://schemas.microsoft.com/office/drawing/2014/main" id="{CFBAD8FC-587B-4010-8460-8E21CC707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4" name="Forma libre 21">
              <a:extLst>
                <a:ext uri="{FF2B5EF4-FFF2-40B4-BE49-F238E27FC236}">
                  <a16:creationId xmlns:a16="http://schemas.microsoft.com/office/drawing/2014/main" id="{7D8B927C-6AD7-4617-8224-ADD5889F1A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5" name="Forma libre 22">
              <a:extLst>
                <a:ext uri="{FF2B5EF4-FFF2-40B4-BE49-F238E27FC236}">
                  <a16:creationId xmlns:a16="http://schemas.microsoft.com/office/drawing/2014/main" id="{728B5042-21A4-4233-905A-DF2FC1B527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6" name="Forma libre 23">
              <a:extLst>
                <a:ext uri="{FF2B5EF4-FFF2-40B4-BE49-F238E27FC236}">
                  <a16:creationId xmlns:a16="http://schemas.microsoft.com/office/drawing/2014/main" id="{C5DD5910-D40C-437F-B4DC-DAAE8F776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7" name="Forma libre 24">
              <a:extLst>
                <a:ext uri="{FF2B5EF4-FFF2-40B4-BE49-F238E27FC236}">
                  <a16:creationId xmlns:a16="http://schemas.microsoft.com/office/drawing/2014/main" id="{4562D01F-F331-4E67-98B2-054706AA7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8" name="Forma libre 25">
              <a:extLst>
                <a:ext uri="{FF2B5EF4-FFF2-40B4-BE49-F238E27FC236}">
                  <a16:creationId xmlns:a16="http://schemas.microsoft.com/office/drawing/2014/main" id="{C0485D27-ECA5-412F-8554-5329E0E263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39" name="Grupo 338">
            <a:extLst>
              <a:ext uri="{FF2B5EF4-FFF2-40B4-BE49-F238E27FC236}">
                <a16:creationId xmlns:a16="http://schemas.microsoft.com/office/drawing/2014/main" id="{F24EE967-A85A-431D-987B-2975B8974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40" name="Rectángulo 339">
              <a:extLst>
                <a:ext uri="{FF2B5EF4-FFF2-40B4-BE49-F238E27FC236}">
                  <a16:creationId xmlns:a16="http://schemas.microsoft.com/office/drawing/2014/main" id="{5BE0A31E-9AA3-461A-8F68-29557AC2F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41" name="Triángulo isósceles 22">
              <a:extLst>
                <a:ext uri="{FF2B5EF4-FFF2-40B4-BE49-F238E27FC236}">
                  <a16:creationId xmlns:a16="http://schemas.microsoft.com/office/drawing/2014/main" id="{4FB473CD-EF2A-460D-BE04-EF39DE78C6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42" name="Rectángulo 341">
              <a:extLst>
                <a:ext uri="{FF2B5EF4-FFF2-40B4-BE49-F238E27FC236}">
                  <a16:creationId xmlns:a16="http://schemas.microsoft.com/office/drawing/2014/main" id="{BCFBCCB6-D448-49FA-929F-1595924A1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43" name="Rectángulo 342">
            <a:extLst>
              <a:ext uri="{FF2B5EF4-FFF2-40B4-BE49-F238E27FC236}">
                <a16:creationId xmlns:a16="http://schemas.microsoft.com/office/drawing/2014/main" id="{1514667F-7D5F-4968-9E7E-8B7B0CFE2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grpSp>
        <p:nvGrpSpPr>
          <p:cNvPr id="344" name="Grupo 343">
            <a:extLst>
              <a:ext uri="{FF2B5EF4-FFF2-40B4-BE49-F238E27FC236}">
                <a16:creationId xmlns:a16="http://schemas.microsoft.com/office/drawing/2014/main" id="{B10E43ED-EF34-4F60-A97D-855943201A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45" name="Forma libre 5">
              <a:extLst>
                <a:ext uri="{FF2B5EF4-FFF2-40B4-BE49-F238E27FC236}">
                  <a16:creationId xmlns:a16="http://schemas.microsoft.com/office/drawing/2014/main" id="{BD936640-B99D-4B3C-BDB5-E283160C33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46" name="Forma libre 6">
              <a:extLst>
                <a:ext uri="{FF2B5EF4-FFF2-40B4-BE49-F238E27FC236}">
                  <a16:creationId xmlns:a16="http://schemas.microsoft.com/office/drawing/2014/main" id="{DAD55063-F8D3-47F9-8C79-6B5283D907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47" name="Forma libre 7">
              <a:extLst>
                <a:ext uri="{FF2B5EF4-FFF2-40B4-BE49-F238E27FC236}">
                  <a16:creationId xmlns:a16="http://schemas.microsoft.com/office/drawing/2014/main" id="{DB097D87-E898-4CF2-B9DE-133F3430D4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48" name="Forma libre 8">
              <a:extLst>
                <a:ext uri="{FF2B5EF4-FFF2-40B4-BE49-F238E27FC236}">
                  <a16:creationId xmlns:a16="http://schemas.microsoft.com/office/drawing/2014/main" id="{91BDD1D5-FC69-4EB6-8F75-DA87ADC5E1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49" name="Forma libre 9">
              <a:extLst>
                <a:ext uri="{FF2B5EF4-FFF2-40B4-BE49-F238E27FC236}">
                  <a16:creationId xmlns:a16="http://schemas.microsoft.com/office/drawing/2014/main" id="{003EA276-8E84-41C7-8381-160C38F0F3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0" name="Forma libre 10">
              <a:extLst>
                <a:ext uri="{FF2B5EF4-FFF2-40B4-BE49-F238E27FC236}">
                  <a16:creationId xmlns:a16="http://schemas.microsoft.com/office/drawing/2014/main" id="{B9BBBCAB-01CB-4772-A786-CE35C2011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1" name="Forma libre 11">
              <a:extLst>
                <a:ext uri="{FF2B5EF4-FFF2-40B4-BE49-F238E27FC236}">
                  <a16:creationId xmlns:a16="http://schemas.microsoft.com/office/drawing/2014/main" id="{29227E8B-A681-4F4C-9754-ECE336CC7D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2" name="Forma libre 12">
              <a:extLst>
                <a:ext uri="{FF2B5EF4-FFF2-40B4-BE49-F238E27FC236}">
                  <a16:creationId xmlns:a16="http://schemas.microsoft.com/office/drawing/2014/main" id="{87A9C412-2D33-48FA-8D50-4AA990ADB4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3" name="Forma libre 13">
              <a:extLst>
                <a:ext uri="{FF2B5EF4-FFF2-40B4-BE49-F238E27FC236}">
                  <a16:creationId xmlns:a16="http://schemas.microsoft.com/office/drawing/2014/main" id="{D41FF5CE-5448-4CC0-85D1-AF583010FF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4" name="Forma libre 14">
              <a:extLst>
                <a:ext uri="{FF2B5EF4-FFF2-40B4-BE49-F238E27FC236}">
                  <a16:creationId xmlns:a16="http://schemas.microsoft.com/office/drawing/2014/main" id="{C83AC3DD-C279-4A2C-8431-509F73CB7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5" name="Forma libre 15">
              <a:extLst>
                <a:ext uri="{FF2B5EF4-FFF2-40B4-BE49-F238E27FC236}">
                  <a16:creationId xmlns:a16="http://schemas.microsoft.com/office/drawing/2014/main" id="{0AA9766A-98BE-4636-83C9-95124603DC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6" name="Forma libre 16">
              <a:extLst>
                <a:ext uri="{FF2B5EF4-FFF2-40B4-BE49-F238E27FC236}">
                  <a16:creationId xmlns:a16="http://schemas.microsoft.com/office/drawing/2014/main" id="{CBBCF052-C4C6-4329-9E86-739CB666A3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7" name="Forma libre 17">
              <a:extLst>
                <a:ext uri="{FF2B5EF4-FFF2-40B4-BE49-F238E27FC236}">
                  <a16:creationId xmlns:a16="http://schemas.microsoft.com/office/drawing/2014/main" id="{2EA99237-F6B2-4384-AE62-920D5D955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8" name="Forma libre 18">
              <a:extLst>
                <a:ext uri="{FF2B5EF4-FFF2-40B4-BE49-F238E27FC236}">
                  <a16:creationId xmlns:a16="http://schemas.microsoft.com/office/drawing/2014/main" id="{D974F42C-D93F-4627-9806-96415EE0DB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59" name="Forma libre 19">
              <a:extLst>
                <a:ext uri="{FF2B5EF4-FFF2-40B4-BE49-F238E27FC236}">
                  <a16:creationId xmlns:a16="http://schemas.microsoft.com/office/drawing/2014/main" id="{1956FA1A-852F-4532-9074-4480B74857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60" name="Forma libre 20">
              <a:extLst>
                <a:ext uri="{FF2B5EF4-FFF2-40B4-BE49-F238E27FC236}">
                  <a16:creationId xmlns:a16="http://schemas.microsoft.com/office/drawing/2014/main" id="{CE04DC37-783D-42FD-B8C5-318E04AEA5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61" name="Forma libre 21">
              <a:extLst>
                <a:ext uri="{FF2B5EF4-FFF2-40B4-BE49-F238E27FC236}">
                  <a16:creationId xmlns:a16="http://schemas.microsoft.com/office/drawing/2014/main" id="{EDD9A18F-23C8-4722-A8FB-0F65A3F45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62" name="Forma libre 22">
              <a:extLst>
                <a:ext uri="{FF2B5EF4-FFF2-40B4-BE49-F238E27FC236}">
                  <a16:creationId xmlns:a16="http://schemas.microsoft.com/office/drawing/2014/main" id="{8377E7B9-2FC3-43A4-B4C2-4D8BB1057D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63" name="Forma libre 23">
              <a:extLst>
                <a:ext uri="{FF2B5EF4-FFF2-40B4-BE49-F238E27FC236}">
                  <a16:creationId xmlns:a16="http://schemas.microsoft.com/office/drawing/2014/main" id="{BCA5B8E5-D5E6-4CB6-BCBA-0D0300FA75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64" name="Forma libre 24">
              <a:extLst>
                <a:ext uri="{FF2B5EF4-FFF2-40B4-BE49-F238E27FC236}">
                  <a16:creationId xmlns:a16="http://schemas.microsoft.com/office/drawing/2014/main" id="{64E1A815-E8F8-4224-BA83-A79D846079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365" name="Forma libre 25">
              <a:extLst>
                <a:ext uri="{FF2B5EF4-FFF2-40B4-BE49-F238E27FC236}">
                  <a16:creationId xmlns:a16="http://schemas.microsoft.com/office/drawing/2014/main" id="{86B954E3-51FC-40EC-BEBA-31965FCD38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</p:grpSp>
      <p:grpSp>
        <p:nvGrpSpPr>
          <p:cNvPr id="449" name="Grupo 448">
            <a:extLst>
              <a:ext uri="{FF2B5EF4-FFF2-40B4-BE49-F238E27FC236}">
                <a16:creationId xmlns:a16="http://schemas.microsoft.com/office/drawing/2014/main" id="{EEDEB3A2-705D-4015-A5D7-8D9581213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94871" y="1699589"/>
            <a:ext cx="3674476" cy="3470421"/>
            <a:chOff x="697883" y="1816768"/>
            <a:chExt cx="3674476" cy="3470421"/>
          </a:xfrm>
        </p:grpSpPr>
        <p:sp>
          <p:nvSpPr>
            <p:cNvPr id="450" name="Rectángulo 449">
              <a:extLst>
                <a:ext uri="{FF2B5EF4-FFF2-40B4-BE49-F238E27FC236}">
                  <a16:creationId xmlns:a16="http://schemas.microsoft.com/office/drawing/2014/main" id="{73AF830D-81D2-49BB-9830-AD2E808587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51" name="Triángulo isósceles 22">
              <a:extLst>
                <a:ext uri="{FF2B5EF4-FFF2-40B4-BE49-F238E27FC236}">
                  <a16:creationId xmlns:a16="http://schemas.microsoft.com/office/drawing/2014/main" id="{49CC6AB8-91DF-4A35-AA0B-E99001B6B7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52" name="Rectángulo 451">
              <a:extLst>
                <a:ext uri="{FF2B5EF4-FFF2-40B4-BE49-F238E27FC236}">
                  <a16:creationId xmlns:a16="http://schemas.microsoft.com/office/drawing/2014/main" id="{9CA1AABC-2B1B-4389-91EE-895E2D5642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</p:grpSp>
      <p:pic>
        <p:nvPicPr>
          <p:cNvPr id="2056" name="Picture 8" descr="Image result for personas">
            <a:extLst>
              <a:ext uri="{FF2B5EF4-FFF2-40B4-BE49-F238E27FC236}">
                <a16:creationId xmlns:a16="http://schemas.microsoft.com/office/drawing/2014/main" id="{2667D3C5-1343-45D6-99D0-FE0BB3F638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1" r="16144"/>
          <a:stretch/>
        </p:blipFill>
        <p:spPr bwMode="auto">
          <a:xfrm>
            <a:off x="3033351" y="-20052"/>
            <a:ext cx="3052141" cy="341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6">
            <a:extLst>
              <a:ext uri="{FF2B5EF4-FFF2-40B4-BE49-F238E27FC236}">
                <a16:creationId xmlns:a16="http://schemas.microsoft.com/office/drawing/2014/main" id="{55CFB322-0DEE-4399-81EF-D7FBB6027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648" y="2580498"/>
            <a:ext cx="3455195" cy="2422972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rtl="0"/>
            <a:r>
              <a:rPr lang="es-ES" dirty="0"/>
              <a:t>¿Qué es la participación ciudadana?</a:t>
            </a:r>
          </a:p>
        </p:txBody>
      </p:sp>
      <p:pic>
        <p:nvPicPr>
          <p:cNvPr id="2054" name="Picture 6" descr="Image result for personas">
            <a:extLst>
              <a:ext uri="{FF2B5EF4-FFF2-40B4-BE49-F238E27FC236}">
                <a16:creationId xmlns:a16="http://schemas.microsoft.com/office/drawing/2014/main" id="{FB28218E-9D33-4578-8C0A-EE08742762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6" t="1241" r="15158" b="-1241"/>
          <a:stretch/>
        </p:blipFill>
        <p:spPr bwMode="auto">
          <a:xfrm>
            <a:off x="-3537" y="57494"/>
            <a:ext cx="3021062" cy="334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gente mayor">
            <a:extLst>
              <a:ext uri="{FF2B5EF4-FFF2-40B4-BE49-F238E27FC236}">
                <a16:creationId xmlns:a16="http://schemas.microsoft.com/office/drawing/2014/main" id="{F026C8A1-EC44-4A46-A0C6-8D1397AB05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5" r="22572"/>
          <a:stretch/>
        </p:blipFill>
        <p:spPr bwMode="auto">
          <a:xfrm>
            <a:off x="4259" y="3405279"/>
            <a:ext cx="3037159" cy="340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reclamo">
            <a:extLst>
              <a:ext uri="{FF2B5EF4-FFF2-40B4-BE49-F238E27FC236}">
                <a16:creationId xmlns:a16="http://schemas.microsoft.com/office/drawing/2014/main" id="{AD81F604-B0FA-4E7C-903D-2A0D74F48B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7" r="42987"/>
          <a:stretch/>
        </p:blipFill>
        <p:spPr bwMode="auto">
          <a:xfrm>
            <a:off x="3047212" y="3546496"/>
            <a:ext cx="3004760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Grupo 72">
            <a:extLst>
              <a:ext uri="{FF2B5EF4-FFF2-40B4-BE49-F238E27FC236}">
                <a16:creationId xmlns:a16="http://schemas.microsoft.com/office/drawing/2014/main" id="{DC0C7B1C-9660-414F-A93A-6430476323F5}"/>
              </a:ext>
            </a:extLst>
          </p:cNvPr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74" name="Rectángulo 73">
              <a:extLst>
                <a:ext uri="{FF2B5EF4-FFF2-40B4-BE49-F238E27FC236}">
                  <a16:creationId xmlns:a16="http://schemas.microsoft.com/office/drawing/2014/main" id="{17094306-DF92-45BD-B4B7-9587CDE5A037}"/>
                </a:ext>
              </a:extLst>
            </p:cNvPr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Triángulo isósceles 22">
              <a:extLst>
                <a:ext uri="{FF2B5EF4-FFF2-40B4-BE49-F238E27FC236}">
                  <a16:creationId xmlns:a16="http://schemas.microsoft.com/office/drawing/2014/main" id="{A049D1C8-ED95-4A42-81E8-C4D42ECDC66A}"/>
                </a:ext>
              </a:extLst>
            </p:cNvPr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Rectángulo 75">
              <a:extLst>
                <a:ext uri="{FF2B5EF4-FFF2-40B4-BE49-F238E27FC236}">
                  <a16:creationId xmlns:a16="http://schemas.microsoft.com/office/drawing/2014/main" id="{C1DF1B6B-E520-4E39-B4E1-0758078FAF75}"/>
                </a:ext>
              </a:extLst>
            </p:cNvPr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77" name="Título 1">
            <a:extLst>
              <a:ext uri="{FF2B5EF4-FFF2-40B4-BE49-F238E27FC236}">
                <a16:creationId xmlns:a16="http://schemas.microsoft.com/office/drawing/2014/main" id="{B5D626DA-C1E1-41D7-A8FE-BDAC5037145F}"/>
              </a:ext>
            </a:extLst>
          </p:cNvPr>
          <p:cNvSpPr txBox="1">
            <a:spLocks/>
          </p:cNvSpPr>
          <p:nvPr/>
        </p:nvSpPr>
        <p:spPr>
          <a:xfrm>
            <a:off x="889000" y="2339669"/>
            <a:ext cx="3500828" cy="2470065"/>
          </a:xfrm>
          <a:prstGeom prst="rect">
            <a:avLst/>
          </a:prstGeom>
        </p:spPr>
        <p:txBody>
          <a:bodyPr vert="horz" lIns="91440" tIns="91440" rIns="91440" bIns="91440" rtlCol="0" anchor="ctr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¿Qué es la participación ciudadana?</a:t>
            </a:r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EFBE224F-FF2D-4191-8F07-B1EA71BD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74136" y="2227130"/>
            <a:ext cx="4326095" cy="2383586"/>
          </a:xfrm>
        </p:spPr>
        <p:txBody>
          <a:bodyPr>
            <a:normAutofit fontScale="92500"/>
          </a:bodyPr>
          <a:lstStyle/>
          <a:p>
            <a:r>
              <a:rPr lang="es-CR" dirty="0"/>
              <a:t>La participación ciudadana es un fenómeno socio político y a su vez, es un concepto que ha venido evolucionando en el tiempo en conjunto con otros conceptos como democracia, ciudadanía, sociedad civil y gobernanza. (UNESCO, 2018, p.3)</a:t>
            </a:r>
          </a:p>
          <a:p>
            <a:endParaRPr lang="es-CR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52EBB89-CD6A-496E-B1FE-22B3777F3657}"/>
              </a:ext>
            </a:extLst>
          </p:cNvPr>
          <p:cNvSpPr txBox="1"/>
          <p:nvPr/>
        </p:nvSpPr>
        <p:spPr>
          <a:xfrm>
            <a:off x="6938602" y="435253"/>
            <a:ext cx="4580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Pilares del modelo de Gobierno abierto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5FC73BC1-1585-4247-AB7D-506187C7CCB7}"/>
              </a:ext>
            </a:extLst>
          </p:cNvPr>
          <p:cNvSpPr/>
          <p:nvPr/>
        </p:nvSpPr>
        <p:spPr>
          <a:xfrm>
            <a:off x="6454415" y="1114425"/>
            <a:ext cx="1662716" cy="5710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dirty="0"/>
              <a:t>Transparencia</a:t>
            </a:r>
          </a:p>
        </p:txBody>
      </p:sp>
      <p:sp>
        <p:nvSpPr>
          <p:cNvPr id="87" name="Rectángulo: esquinas redondeadas 86">
            <a:extLst>
              <a:ext uri="{FF2B5EF4-FFF2-40B4-BE49-F238E27FC236}">
                <a16:creationId xmlns:a16="http://schemas.microsoft.com/office/drawing/2014/main" id="{8CE115F4-7D07-45F2-9298-25E2F2F22546}"/>
              </a:ext>
            </a:extLst>
          </p:cNvPr>
          <p:cNvSpPr/>
          <p:nvPr/>
        </p:nvSpPr>
        <p:spPr>
          <a:xfrm>
            <a:off x="8332594" y="1121472"/>
            <a:ext cx="1662716" cy="5710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dirty="0"/>
              <a:t>Rendición de cuentas</a:t>
            </a:r>
          </a:p>
        </p:txBody>
      </p:sp>
      <p:sp>
        <p:nvSpPr>
          <p:cNvPr id="88" name="Rectángulo: esquinas redondeadas 87">
            <a:extLst>
              <a:ext uri="{FF2B5EF4-FFF2-40B4-BE49-F238E27FC236}">
                <a16:creationId xmlns:a16="http://schemas.microsoft.com/office/drawing/2014/main" id="{5033F060-B167-4963-91FF-C73AE9E04002}"/>
              </a:ext>
            </a:extLst>
          </p:cNvPr>
          <p:cNvSpPr/>
          <p:nvPr/>
        </p:nvSpPr>
        <p:spPr>
          <a:xfrm>
            <a:off x="10124176" y="1133086"/>
            <a:ext cx="1662716" cy="5710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dirty="0"/>
              <a:t>Participación Ciudadana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5B68E16-7C23-40F9-B53C-698B23B1E9FD}"/>
              </a:ext>
            </a:extLst>
          </p:cNvPr>
          <p:cNvSpPr txBox="1"/>
          <p:nvPr/>
        </p:nvSpPr>
        <p:spPr>
          <a:xfrm>
            <a:off x="6515056" y="5199395"/>
            <a:ext cx="53992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dirty="0"/>
              <a:t>El asunto de la participación ciudadana no es una cuestión de moda o preferencia, sino de una consecuencia necesaria de la evolución de la discusión sobre el Estado y la democracia, con sus implicaciones sobre la política pública, buscando mayor racionalidad. (Valenzuela y Bojórquez, 2015, p. 51)</a:t>
            </a:r>
          </a:p>
          <a:p>
            <a:endParaRPr lang="es-CR" dirty="0"/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4D391288-FC56-4FEF-ACE7-3A3F42FC2E50}"/>
              </a:ext>
            </a:extLst>
          </p:cNvPr>
          <p:cNvCxnSpPr/>
          <p:nvPr/>
        </p:nvCxnSpPr>
        <p:spPr>
          <a:xfrm>
            <a:off x="6561810" y="4892849"/>
            <a:ext cx="51140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397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A1D24E-B09B-4D2A-87C8-0B8BFAEB4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 rtlCol="0">
            <a:normAutofit/>
          </a:bodyPr>
          <a:lstStyle/>
          <a:p>
            <a:pPr rtl="0"/>
            <a:r>
              <a:rPr lang="es-ES" b="1" dirty="0"/>
              <a:t>Objetivo de la participación ciudadana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0C3A50-B444-41B0-A8D8-86AB95141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003" y="2014365"/>
            <a:ext cx="6281873" cy="3701883"/>
          </a:xfrm>
        </p:spPr>
        <p:txBody>
          <a:bodyPr/>
          <a:lstStyle/>
          <a:p>
            <a:r>
              <a:rPr lang="es-CR" dirty="0"/>
              <a:t>Promueve la </a:t>
            </a:r>
            <a:r>
              <a:rPr lang="es-CR" dirty="0" err="1"/>
              <a:t>co-producción</a:t>
            </a:r>
            <a:r>
              <a:rPr lang="es-CR" dirty="0"/>
              <a:t> de servicios públicos.</a:t>
            </a:r>
          </a:p>
          <a:p>
            <a:r>
              <a:rPr lang="es-CR" dirty="0"/>
              <a:t> El Estado asume en el Gobierno abierto, una función generadora de información y datos que son puestos a disposición de la sociedad civil, sin lo cual no tendría sentido ni dirección el estado abierto o el Gobierno abierto.</a:t>
            </a:r>
          </a:p>
          <a:p>
            <a:endParaRPr lang="es-CR" dirty="0"/>
          </a:p>
          <a:p>
            <a:pPr marL="0" indent="0">
              <a:buNone/>
            </a:pPr>
            <a:r>
              <a:rPr lang="es-CR" dirty="0"/>
              <a:t>		            </a:t>
            </a:r>
            <a:r>
              <a:rPr lang="es-CR" sz="1600" dirty="0"/>
              <a:t>Valenzuela y Bojórquez, 2015, p. 115) 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FA6A8CF0-382F-4728-825C-2644EED919A1}"/>
              </a:ext>
            </a:extLst>
          </p:cNvPr>
          <p:cNvSpPr/>
          <p:nvPr/>
        </p:nvSpPr>
        <p:spPr>
          <a:xfrm>
            <a:off x="5301842" y="961043"/>
            <a:ext cx="5847127" cy="662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La Ciudadanía funge como contrapeso en la toma de decisiones</a:t>
            </a:r>
          </a:p>
        </p:txBody>
      </p:sp>
    </p:spTree>
    <p:extLst>
      <p:ext uri="{BB962C8B-B14F-4D97-AF65-F5344CB8AC3E}">
        <p14:creationId xmlns:p14="http://schemas.microsoft.com/office/powerpoint/2010/main" val="2646574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BAD34-8959-467F-8F22-82B466AE8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¿Quiénes pueden participar?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3700EBF-5039-4299-A646-E26BAA0F7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93338" y="1153441"/>
            <a:ext cx="6265088" cy="685800"/>
          </a:xfrm>
        </p:spPr>
        <p:txBody>
          <a:bodyPr/>
          <a:lstStyle/>
          <a:p>
            <a:r>
              <a:rPr lang="es-CR" dirty="0"/>
              <a:t>Sociedad civil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906C74D-B368-477D-8A5F-0C5A36B19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3506" y="1839241"/>
            <a:ext cx="6264350" cy="1696853"/>
          </a:xfrm>
        </p:spPr>
        <p:txBody>
          <a:bodyPr/>
          <a:lstStyle/>
          <a:p>
            <a:r>
              <a:rPr lang="es-CR" dirty="0"/>
              <a:t>Son grupos organizados que representan a sectores específicos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1F0D1D3-D5D5-4703-AD4E-37F3B00704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3544" y="3200401"/>
            <a:ext cx="6264414" cy="685800"/>
          </a:xfrm>
        </p:spPr>
        <p:txBody>
          <a:bodyPr/>
          <a:lstStyle/>
          <a:p>
            <a:r>
              <a:rPr lang="es-CR" dirty="0"/>
              <a:t>Ciudadanía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D6B30E7-F7AD-4217-9B95-71BFEC3BB8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3338" y="3886201"/>
            <a:ext cx="6265588" cy="1704060"/>
          </a:xfrm>
        </p:spPr>
        <p:txBody>
          <a:bodyPr/>
          <a:lstStyle/>
          <a:p>
            <a:r>
              <a:rPr lang="es-CR" dirty="0"/>
              <a:t>Son todas las personas con deberes y derechos, consideradas partes activas de un Estado.</a:t>
            </a:r>
          </a:p>
        </p:txBody>
      </p:sp>
    </p:spTree>
    <p:extLst>
      <p:ext uri="{BB962C8B-B14F-4D97-AF65-F5344CB8AC3E}">
        <p14:creationId xmlns:p14="http://schemas.microsoft.com/office/powerpoint/2010/main" val="4291011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2581FA-F017-4CFD-97E8-49416711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/>
              <a:t>Manual de la OCDE sobre Participación Ciudadana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3E7B3E0-0A24-4FE1-9E15-8CDD08B91D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798" r="28991" b="5566"/>
          <a:stretch/>
        </p:blipFill>
        <p:spPr>
          <a:xfrm>
            <a:off x="5838086" y="664827"/>
            <a:ext cx="4497152" cy="5528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A7D3CEE-5B7C-4886-B98F-F9D2A161E830}"/>
              </a:ext>
            </a:extLst>
          </p:cNvPr>
          <p:cNvSpPr txBox="1"/>
          <p:nvPr/>
        </p:nvSpPr>
        <p:spPr>
          <a:xfrm>
            <a:off x="10486238" y="5807062"/>
            <a:ext cx="956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2006</a:t>
            </a:r>
          </a:p>
        </p:txBody>
      </p:sp>
    </p:spTree>
    <p:extLst>
      <p:ext uri="{BB962C8B-B14F-4D97-AF65-F5344CB8AC3E}">
        <p14:creationId xmlns:p14="http://schemas.microsoft.com/office/powerpoint/2010/main" val="3695030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2581FA-F017-4CFD-97E8-49416711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/>
              <a:t>Manual de la OCDE sobre </a:t>
            </a:r>
            <a:r>
              <a:rPr lang="es-CR"/>
              <a:t>Participación Ciudadana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F43F6-AA41-4C90-8EE8-5B83CA737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err="1"/>
              <a:t>Co-producción</a:t>
            </a:r>
            <a:r>
              <a:rPr lang="es-CR" dirty="0"/>
              <a:t> de Políticas Públicas</a:t>
            </a:r>
          </a:p>
          <a:p>
            <a:r>
              <a:rPr lang="es-CR" dirty="0"/>
              <a:t>Los ciudadanos pueden relacionarse como individuos o como grupos organizados (sociedad civil)</a:t>
            </a:r>
          </a:p>
          <a:p>
            <a:r>
              <a:rPr lang="es-CR" dirty="0"/>
              <a:t>Esta relación consiste en:</a:t>
            </a:r>
          </a:p>
          <a:p>
            <a:pPr lvl="1"/>
            <a:r>
              <a:rPr lang="es-CR" dirty="0"/>
              <a:t>Actividades informativas (activas / pasivas)</a:t>
            </a:r>
          </a:p>
          <a:p>
            <a:pPr lvl="1"/>
            <a:r>
              <a:rPr lang="es-CR" dirty="0"/>
              <a:t>Acciones consultivas / políticas públicas</a:t>
            </a:r>
          </a:p>
          <a:p>
            <a:pPr lvl="1"/>
            <a:r>
              <a:rPr lang="es-CR" dirty="0"/>
              <a:t>Participación activa / creación de políticas públicas (tanto la definición de la política como la decisión final es responsabilidad del gobierno)</a:t>
            </a:r>
          </a:p>
          <a:p>
            <a:pPr lvl="1"/>
            <a:r>
              <a:rPr lang="es-CR" dirty="0"/>
              <a:t>Genera legitimidad y confianza en la institucionalidad</a:t>
            </a:r>
          </a:p>
          <a:p>
            <a:pPr lvl="1"/>
            <a:endParaRPr lang="es-CR" dirty="0"/>
          </a:p>
          <a:p>
            <a:endParaRPr lang="es-CR" dirty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43994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2581FA-F017-4CFD-97E8-49416711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/>
              <a:t>Debates teóricos sobre la participación ciudadana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F43F6-AA41-4C90-8EE8-5B83CA737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1696733"/>
          </a:xfrm>
        </p:spPr>
        <p:txBody>
          <a:bodyPr/>
          <a:lstStyle/>
          <a:p>
            <a:r>
              <a:rPr lang="es-CR" dirty="0"/>
              <a:t>Capacidad para tomar decisiones asertivas</a:t>
            </a:r>
          </a:p>
          <a:p>
            <a:r>
              <a:rPr lang="es-CR" dirty="0"/>
              <a:t>Tiempo requerido para la consulta (celeridad)</a:t>
            </a:r>
          </a:p>
          <a:p>
            <a:r>
              <a:rPr lang="es-CR" dirty="0"/>
              <a:t>Costos</a:t>
            </a:r>
          </a:p>
          <a:p>
            <a:endParaRPr lang="es-CR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EEC87070-4F06-4F19-A959-3271254402FE}"/>
              </a:ext>
            </a:extLst>
          </p:cNvPr>
          <p:cNvSpPr txBox="1">
            <a:spLocks/>
          </p:cNvSpPr>
          <p:nvPr/>
        </p:nvSpPr>
        <p:spPr>
          <a:xfrm>
            <a:off x="5118447" y="3429000"/>
            <a:ext cx="6281873" cy="169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s-CR" dirty="0"/>
              <a:t>Si no hay compromiso del gobierno las acciones se estancan</a:t>
            </a:r>
          </a:p>
          <a:p>
            <a:r>
              <a:rPr lang="es-CR" dirty="0"/>
              <a:t>Es potestad de la administración, de acuerdo con el tema de interés, definir si abre el espacio a toda la población o solo a ciertos grupos.</a:t>
            </a:r>
          </a:p>
          <a:p>
            <a:endParaRPr lang="es-CR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B9D9222-1002-4BA1-928C-31BF4B108C5A}"/>
              </a:ext>
            </a:extLst>
          </p:cNvPr>
          <p:cNvCxnSpPr/>
          <p:nvPr/>
        </p:nvCxnSpPr>
        <p:spPr>
          <a:xfrm>
            <a:off x="5217952" y="2575420"/>
            <a:ext cx="5855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927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2581FA-F017-4CFD-97E8-49416711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dirty="0"/>
              <a:t>Procedimiento sugerido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78251BB5-A8E5-4209-8B5F-B7914F997463}"/>
              </a:ext>
            </a:extLst>
          </p:cNvPr>
          <p:cNvSpPr/>
          <p:nvPr/>
        </p:nvSpPr>
        <p:spPr>
          <a:xfrm>
            <a:off x="7080304" y="627866"/>
            <a:ext cx="2390863" cy="847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Implementar una estructura </a:t>
            </a:r>
            <a:r>
              <a:rPr lang="es-CR" dirty="0" err="1"/>
              <a:t>adm</a:t>
            </a:r>
            <a:r>
              <a:rPr lang="es-CR" dirty="0"/>
              <a:t> y jurídica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67D003-E3EB-461F-8BC9-29A81FCD4A3B}"/>
              </a:ext>
            </a:extLst>
          </p:cNvPr>
          <p:cNvSpPr/>
          <p:nvPr/>
        </p:nvSpPr>
        <p:spPr>
          <a:xfrm>
            <a:off x="7080304" y="1687675"/>
            <a:ext cx="2390863" cy="847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Planificación estratégica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104965D5-F421-41AD-BA9C-CDB979D2FB38}"/>
              </a:ext>
            </a:extLst>
          </p:cNvPr>
          <p:cNvSpPr/>
          <p:nvPr/>
        </p:nvSpPr>
        <p:spPr>
          <a:xfrm>
            <a:off x="7080304" y="2768367"/>
            <a:ext cx="2390863" cy="847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Selección de herramientas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0EC3837F-1F74-447A-828F-3024DB521938}"/>
              </a:ext>
            </a:extLst>
          </p:cNvPr>
          <p:cNvSpPr/>
          <p:nvPr/>
        </p:nvSpPr>
        <p:spPr>
          <a:xfrm>
            <a:off x="7080304" y="3849059"/>
            <a:ext cx="2390863" cy="847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Uso de TICS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38830DA-DFCB-46EE-A345-DF56751F1A41}"/>
              </a:ext>
            </a:extLst>
          </p:cNvPr>
          <p:cNvSpPr/>
          <p:nvPr/>
        </p:nvSpPr>
        <p:spPr>
          <a:xfrm>
            <a:off x="7080303" y="4929751"/>
            <a:ext cx="2390863" cy="847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Poner en práctica principios</a:t>
            </a:r>
          </a:p>
        </p:txBody>
      </p:sp>
    </p:spTree>
    <p:extLst>
      <p:ext uri="{BB962C8B-B14F-4D97-AF65-F5344CB8AC3E}">
        <p14:creationId xmlns:p14="http://schemas.microsoft.com/office/powerpoint/2010/main" val="273436440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8BD871-1CCB-45B8-AA75-160EAD48C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CEB87B2-AEC3-4287-83B8-6EF72FBDC4F1}">
  <ds:schemaRefs>
    <ds:schemaRef ds:uri="http://purl.org/dc/dcmitype/"/>
    <ds:schemaRef ds:uri="http://purl.org/dc/elements/1.1/"/>
    <ds:schemaRef ds:uri="http://schemas.openxmlformats.org/package/2006/metadata/core-properties"/>
    <ds:schemaRef ds:uri="71af3243-3dd4-4a8d-8c0d-dd76da1f02a5"/>
    <ds:schemaRef ds:uri="http://schemas.microsoft.com/office/2006/documentManagement/types"/>
    <ds:schemaRef ds:uri="http://purl.org/dc/terms/"/>
    <ds:schemaRef ds:uri="http://schemas.microsoft.com/office/infopath/2007/PartnerControls"/>
    <ds:schemaRef ds:uri="16c05727-aa75-4e4a-9b5f-8a80a1165891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7CBF64E-123E-44AF-B882-D70003A739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Diseño de Atlas de instrumentos</Template>
  <TotalTime>0</TotalTime>
  <Words>502</Words>
  <Application>Microsoft Office PowerPoint</Application>
  <PresentationFormat>Panorámica</PresentationFormat>
  <Paragraphs>73</Paragraphs>
  <Slides>14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Rockwell</vt:lpstr>
      <vt:lpstr>Wingdings</vt:lpstr>
      <vt:lpstr>Atlas</vt:lpstr>
      <vt:lpstr>Participación Ciudadana</vt:lpstr>
      <vt:lpstr>El fortalecimiento de la gestión democratizante</vt:lpstr>
      <vt:lpstr>¿Qué es la participación ciudadana?</vt:lpstr>
      <vt:lpstr>Objetivo de la participación ciudadana</vt:lpstr>
      <vt:lpstr>¿Quiénes pueden participar?</vt:lpstr>
      <vt:lpstr>Manual de la OCDE sobre Participación Ciudadana</vt:lpstr>
      <vt:lpstr>Manual de la OCDE sobre Participación Ciudadana</vt:lpstr>
      <vt:lpstr>Debates teóricos sobre la participación ciudadana</vt:lpstr>
      <vt:lpstr>Procedimiento sugerido</vt:lpstr>
      <vt:lpstr>Excepciones sobre el derecho a la información</vt:lpstr>
      <vt:lpstr>¿Cómo mejorar los procesos participativos?</vt:lpstr>
      <vt:lpstr>¿Cómo mejorar los procesos participativos?</vt:lpstr>
      <vt:lpstr>¿Cómo mejorar los procesos participativos?</vt:lpstr>
      <vt:lpstr>Gracias por su atención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2019-11-08T21:38:34Z</dcterms:created>
  <dcterms:modified xsi:type="dcterms:W3CDTF">2019-11-13T22:13:37Z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